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3" r:id="rId6"/>
    <p:sldId id="259" r:id="rId7"/>
    <p:sldId id="262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cc Abca" userId="218cc70be08a6819" providerId="LiveId" clId="{99187FDA-213B-4762-8AB3-2A92CD57A882}"/>
    <pc:docChg chg="custSel addSld modSld">
      <pc:chgData name="Bcc Abca" userId="218cc70be08a6819" providerId="LiveId" clId="{99187FDA-213B-4762-8AB3-2A92CD57A882}" dt="2023-11-19T05:40:52.896" v="77"/>
      <pc:docMkLst>
        <pc:docMk/>
      </pc:docMkLst>
      <pc:sldChg chg="modSp mod">
        <pc:chgData name="Bcc Abca" userId="218cc70be08a6819" providerId="LiveId" clId="{99187FDA-213B-4762-8AB3-2A92CD57A882}" dt="2023-11-19T05:39:34.384" v="44" actId="403"/>
        <pc:sldMkLst>
          <pc:docMk/>
          <pc:sldMk cId="1441673042" sldId="257"/>
        </pc:sldMkLst>
        <pc:spChg chg="mod">
          <ac:chgData name="Bcc Abca" userId="218cc70be08a6819" providerId="LiveId" clId="{99187FDA-213B-4762-8AB3-2A92CD57A882}" dt="2023-11-19T05:37:47.942" v="12" actId="20577"/>
          <ac:spMkLst>
            <pc:docMk/>
            <pc:sldMk cId="1441673042" sldId="257"/>
            <ac:spMk id="2" creationId="{F095CD75-0EA5-6B06-20E9-79DC86874241}"/>
          </ac:spMkLst>
        </pc:spChg>
        <pc:spChg chg="mod">
          <ac:chgData name="Bcc Abca" userId="218cc70be08a6819" providerId="LiveId" clId="{99187FDA-213B-4762-8AB3-2A92CD57A882}" dt="2023-11-19T05:39:34.384" v="44" actId="403"/>
          <ac:spMkLst>
            <pc:docMk/>
            <pc:sldMk cId="1441673042" sldId="257"/>
            <ac:spMk id="3" creationId="{4D8EC205-99B5-69C8-6C1B-E40B485A3632}"/>
          </ac:spMkLst>
        </pc:spChg>
      </pc:sldChg>
      <pc:sldChg chg="modSp add mod">
        <pc:chgData name="Bcc Abca" userId="218cc70be08a6819" providerId="LiveId" clId="{99187FDA-213B-4762-8AB3-2A92CD57A882}" dt="2023-11-19T05:39:32.034" v="43" actId="403"/>
        <pc:sldMkLst>
          <pc:docMk/>
          <pc:sldMk cId="1119317031" sldId="258"/>
        </pc:sldMkLst>
        <pc:spChg chg="mod">
          <ac:chgData name="Bcc Abca" userId="218cc70be08a6819" providerId="LiveId" clId="{99187FDA-213B-4762-8AB3-2A92CD57A882}" dt="2023-11-19T05:38:41.814" v="26" actId="20577"/>
          <ac:spMkLst>
            <pc:docMk/>
            <pc:sldMk cId="1119317031" sldId="258"/>
            <ac:spMk id="2" creationId="{F095CD75-0EA5-6B06-20E9-79DC86874241}"/>
          </ac:spMkLst>
        </pc:spChg>
        <pc:spChg chg="mod">
          <ac:chgData name="Bcc Abca" userId="218cc70be08a6819" providerId="LiveId" clId="{99187FDA-213B-4762-8AB3-2A92CD57A882}" dt="2023-11-19T05:39:32.034" v="43" actId="403"/>
          <ac:spMkLst>
            <pc:docMk/>
            <pc:sldMk cId="1119317031" sldId="258"/>
            <ac:spMk id="3" creationId="{4D8EC205-99B5-69C8-6C1B-E40B485A3632}"/>
          </ac:spMkLst>
        </pc:spChg>
      </pc:sldChg>
      <pc:sldChg chg="modSp add mod">
        <pc:chgData name="Bcc Abca" userId="218cc70be08a6819" providerId="LiveId" clId="{99187FDA-213B-4762-8AB3-2A92CD57A882}" dt="2023-11-19T05:40:47.529" v="73" actId="403"/>
        <pc:sldMkLst>
          <pc:docMk/>
          <pc:sldMk cId="1378005446" sldId="259"/>
        </pc:sldMkLst>
        <pc:spChg chg="mod">
          <ac:chgData name="Bcc Abca" userId="218cc70be08a6819" providerId="LiveId" clId="{99187FDA-213B-4762-8AB3-2A92CD57A882}" dt="2023-11-19T05:39:21.654" v="39" actId="20577"/>
          <ac:spMkLst>
            <pc:docMk/>
            <pc:sldMk cId="1378005446" sldId="259"/>
            <ac:spMk id="2" creationId="{F095CD75-0EA5-6B06-20E9-79DC86874241}"/>
          </ac:spMkLst>
        </pc:spChg>
        <pc:spChg chg="mod">
          <ac:chgData name="Bcc Abca" userId="218cc70be08a6819" providerId="LiveId" clId="{99187FDA-213B-4762-8AB3-2A92CD57A882}" dt="2023-11-19T05:40:47.529" v="73" actId="403"/>
          <ac:spMkLst>
            <pc:docMk/>
            <pc:sldMk cId="1378005446" sldId="259"/>
            <ac:spMk id="3" creationId="{4D8EC205-99B5-69C8-6C1B-E40B485A3632}"/>
          </ac:spMkLst>
        </pc:spChg>
      </pc:sldChg>
      <pc:sldChg chg="modSp add mod">
        <pc:chgData name="Bcc Abca" userId="218cc70be08a6819" providerId="LiveId" clId="{99187FDA-213B-4762-8AB3-2A92CD57A882}" dt="2023-11-19T05:40:43.607" v="71" actId="14100"/>
        <pc:sldMkLst>
          <pc:docMk/>
          <pc:sldMk cId="3039940444" sldId="260"/>
        </pc:sldMkLst>
        <pc:spChg chg="mod">
          <ac:chgData name="Bcc Abca" userId="218cc70be08a6819" providerId="LiveId" clId="{99187FDA-213B-4762-8AB3-2A92CD57A882}" dt="2023-11-19T05:40:18.181" v="64" actId="20577"/>
          <ac:spMkLst>
            <pc:docMk/>
            <pc:sldMk cId="3039940444" sldId="260"/>
            <ac:spMk id="2" creationId="{F095CD75-0EA5-6B06-20E9-79DC86874241}"/>
          </ac:spMkLst>
        </pc:spChg>
        <pc:spChg chg="mod">
          <ac:chgData name="Bcc Abca" userId="218cc70be08a6819" providerId="LiveId" clId="{99187FDA-213B-4762-8AB3-2A92CD57A882}" dt="2023-11-19T05:40:43.607" v="71" actId="14100"/>
          <ac:spMkLst>
            <pc:docMk/>
            <pc:sldMk cId="3039940444" sldId="260"/>
            <ac:spMk id="3" creationId="{4D8EC205-99B5-69C8-6C1B-E40B485A3632}"/>
          </ac:spMkLst>
        </pc:spChg>
      </pc:sldChg>
      <pc:sldChg chg="add">
        <pc:chgData name="Bcc Abca" userId="218cc70be08a6819" providerId="LiveId" clId="{99187FDA-213B-4762-8AB3-2A92CD57A882}" dt="2023-11-19T05:40:50.523" v="74"/>
        <pc:sldMkLst>
          <pc:docMk/>
          <pc:sldMk cId="1347285735" sldId="261"/>
        </pc:sldMkLst>
      </pc:sldChg>
      <pc:sldChg chg="add">
        <pc:chgData name="Bcc Abca" userId="218cc70be08a6819" providerId="LiveId" clId="{99187FDA-213B-4762-8AB3-2A92CD57A882}" dt="2023-11-19T05:40:51.242" v="75"/>
        <pc:sldMkLst>
          <pc:docMk/>
          <pc:sldMk cId="3996096752" sldId="262"/>
        </pc:sldMkLst>
      </pc:sldChg>
      <pc:sldChg chg="add">
        <pc:chgData name="Bcc Abca" userId="218cc70be08a6819" providerId="LiveId" clId="{99187FDA-213B-4762-8AB3-2A92CD57A882}" dt="2023-11-19T05:40:52.299" v="76"/>
        <pc:sldMkLst>
          <pc:docMk/>
          <pc:sldMk cId="136915715" sldId="263"/>
        </pc:sldMkLst>
      </pc:sldChg>
      <pc:sldChg chg="add">
        <pc:chgData name="Bcc Abca" userId="218cc70be08a6819" providerId="LiveId" clId="{99187FDA-213B-4762-8AB3-2A92CD57A882}" dt="2023-11-19T05:40:52.896" v="77"/>
        <pc:sldMkLst>
          <pc:docMk/>
          <pc:sldMk cId="1827207869" sldId="264"/>
        </pc:sldMkLst>
      </pc:sldChg>
    </pc:docChg>
  </pc:docChgLst>
  <pc:docChgLst>
    <pc:chgData name="Shaji Varghese" userId="b6635ce32d741a41" providerId="LiveId" clId="{5D41B23E-176E-4828-9424-F5CDC4774E93}"/>
    <pc:docChg chg="modSld">
      <pc:chgData name="Shaji Varghese" userId="b6635ce32d741a41" providerId="LiveId" clId="{5D41B23E-176E-4828-9424-F5CDC4774E93}" dt="2024-08-04T12:57:33.360" v="19" actId="20577"/>
      <pc:docMkLst>
        <pc:docMk/>
      </pc:docMkLst>
      <pc:sldChg chg="modSp mod">
        <pc:chgData name="Shaji Varghese" userId="b6635ce32d741a41" providerId="LiveId" clId="{5D41B23E-176E-4828-9424-F5CDC4774E93}" dt="2024-08-04T12:56:12.585" v="3" actId="114"/>
        <pc:sldMkLst>
          <pc:docMk/>
          <pc:sldMk cId="345323602" sldId="256"/>
        </pc:sldMkLst>
        <pc:spChg chg="mod">
          <ac:chgData name="Shaji Varghese" userId="b6635ce32d741a41" providerId="LiveId" clId="{5D41B23E-176E-4828-9424-F5CDC4774E93}" dt="2024-08-04T12:56:07.800" v="2" actId="1076"/>
          <ac:spMkLst>
            <pc:docMk/>
            <pc:sldMk cId="345323602" sldId="256"/>
            <ac:spMk id="2" creationId="{F095CD75-0EA5-6B06-20E9-79DC86874241}"/>
          </ac:spMkLst>
        </pc:spChg>
        <pc:spChg chg="mod">
          <ac:chgData name="Shaji Varghese" userId="b6635ce32d741a41" providerId="LiveId" clId="{5D41B23E-176E-4828-9424-F5CDC4774E93}" dt="2024-08-04T12:56:12.585" v="3" actId="114"/>
          <ac:spMkLst>
            <pc:docMk/>
            <pc:sldMk cId="345323602" sldId="256"/>
            <ac:spMk id="3" creationId="{4D8EC205-99B5-69C8-6C1B-E40B485A3632}"/>
          </ac:spMkLst>
        </pc:spChg>
      </pc:sldChg>
      <pc:sldChg chg="modSp mod">
        <pc:chgData name="Shaji Varghese" userId="b6635ce32d741a41" providerId="LiveId" clId="{5D41B23E-176E-4828-9424-F5CDC4774E93}" dt="2024-08-04T12:56:23.922" v="5" actId="1076"/>
        <pc:sldMkLst>
          <pc:docMk/>
          <pc:sldMk cId="1441673042" sldId="257"/>
        </pc:sldMkLst>
        <pc:spChg chg="mod">
          <ac:chgData name="Shaji Varghese" userId="b6635ce32d741a41" providerId="LiveId" clId="{5D41B23E-176E-4828-9424-F5CDC4774E93}" dt="2024-08-04T12:56:23.922" v="5" actId="1076"/>
          <ac:spMkLst>
            <pc:docMk/>
            <pc:sldMk cId="1441673042" sldId="257"/>
            <ac:spMk id="2" creationId="{F095CD75-0EA5-6B06-20E9-79DC86874241}"/>
          </ac:spMkLst>
        </pc:spChg>
      </pc:sldChg>
      <pc:sldChg chg="modSp mod">
        <pc:chgData name="Shaji Varghese" userId="b6635ce32d741a41" providerId="LiveId" clId="{5D41B23E-176E-4828-9424-F5CDC4774E93}" dt="2024-08-04T12:56:41.461" v="8" actId="1076"/>
        <pc:sldMkLst>
          <pc:docMk/>
          <pc:sldMk cId="1119317031" sldId="258"/>
        </pc:sldMkLst>
        <pc:spChg chg="mod">
          <ac:chgData name="Shaji Varghese" userId="b6635ce32d741a41" providerId="LiveId" clId="{5D41B23E-176E-4828-9424-F5CDC4774E93}" dt="2024-08-04T12:56:41.461" v="8" actId="1076"/>
          <ac:spMkLst>
            <pc:docMk/>
            <pc:sldMk cId="1119317031" sldId="258"/>
            <ac:spMk id="2" creationId="{F095CD75-0EA5-6B06-20E9-79DC86874241}"/>
          </ac:spMkLst>
        </pc:spChg>
      </pc:sldChg>
      <pc:sldChg chg="modSp mod">
        <pc:chgData name="Shaji Varghese" userId="b6635ce32d741a41" providerId="LiveId" clId="{5D41B23E-176E-4828-9424-F5CDC4774E93}" dt="2024-08-04T12:57:01.033" v="12" actId="1076"/>
        <pc:sldMkLst>
          <pc:docMk/>
          <pc:sldMk cId="1378005446" sldId="259"/>
        </pc:sldMkLst>
        <pc:spChg chg="mod">
          <ac:chgData name="Shaji Varghese" userId="b6635ce32d741a41" providerId="LiveId" clId="{5D41B23E-176E-4828-9424-F5CDC4774E93}" dt="2024-08-04T12:57:01.033" v="12" actId="1076"/>
          <ac:spMkLst>
            <pc:docMk/>
            <pc:sldMk cId="1378005446" sldId="259"/>
            <ac:spMk id="2" creationId="{F095CD75-0EA5-6B06-20E9-79DC86874241}"/>
          </ac:spMkLst>
        </pc:spChg>
      </pc:sldChg>
      <pc:sldChg chg="modSp mod">
        <pc:chgData name="Shaji Varghese" userId="b6635ce32d741a41" providerId="LiveId" clId="{5D41B23E-176E-4828-9424-F5CDC4774E93}" dt="2024-08-04T12:57:18.289" v="16" actId="1076"/>
        <pc:sldMkLst>
          <pc:docMk/>
          <pc:sldMk cId="3039940444" sldId="260"/>
        </pc:sldMkLst>
        <pc:spChg chg="mod">
          <ac:chgData name="Shaji Varghese" userId="b6635ce32d741a41" providerId="LiveId" clId="{5D41B23E-176E-4828-9424-F5CDC4774E93}" dt="2024-08-04T12:57:18.289" v="16" actId="1076"/>
          <ac:spMkLst>
            <pc:docMk/>
            <pc:sldMk cId="3039940444" sldId="260"/>
            <ac:spMk id="2" creationId="{F095CD75-0EA5-6B06-20E9-79DC86874241}"/>
          </ac:spMkLst>
        </pc:spChg>
      </pc:sldChg>
      <pc:sldChg chg="modSp mod">
        <pc:chgData name="Shaji Varghese" userId="b6635ce32d741a41" providerId="LiveId" clId="{5D41B23E-176E-4828-9424-F5CDC4774E93}" dt="2024-08-04T12:57:33.360" v="19" actId="20577"/>
        <pc:sldMkLst>
          <pc:docMk/>
          <pc:sldMk cId="1347285735" sldId="261"/>
        </pc:sldMkLst>
        <pc:spChg chg="mod">
          <ac:chgData name="Shaji Varghese" userId="b6635ce32d741a41" providerId="LiveId" clId="{5D41B23E-176E-4828-9424-F5CDC4774E93}" dt="2024-08-04T12:57:33.360" v="19" actId="20577"/>
          <ac:spMkLst>
            <pc:docMk/>
            <pc:sldMk cId="1347285735" sldId="261"/>
            <ac:spMk id="2" creationId="{F095CD75-0EA5-6B06-20E9-79DC86874241}"/>
          </ac:spMkLst>
        </pc:spChg>
      </pc:sldChg>
      <pc:sldChg chg="modSp mod">
        <pc:chgData name="Shaji Varghese" userId="b6635ce32d741a41" providerId="LiveId" clId="{5D41B23E-176E-4828-9424-F5CDC4774E93}" dt="2024-08-04T12:57:09.719" v="14" actId="1076"/>
        <pc:sldMkLst>
          <pc:docMk/>
          <pc:sldMk cId="3996096752" sldId="262"/>
        </pc:sldMkLst>
        <pc:spChg chg="mod">
          <ac:chgData name="Shaji Varghese" userId="b6635ce32d741a41" providerId="LiveId" clId="{5D41B23E-176E-4828-9424-F5CDC4774E93}" dt="2024-08-04T12:57:09.719" v="14" actId="1076"/>
          <ac:spMkLst>
            <pc:docMk/>
            <pc:sldMk cId="3996096752" sldId="262"/>
            <ac:spMk id="2" creationId="{F095CD75-0EA5-6B06-20E9-79DC86874241}"/>
          </ac:spMkLst>
        </pc:spChg>
      </pc:sldChg>
      <pc:sldChg chg="modSp mod">
        <pc:chgData name="Shaji Varghese" userId="b6635ce32d741a41" providerId="LiveId" clId="{5D41B23E-176E-4828-9424-F5CDC4774E93}" dt="2024-08-04T12:56:50.147" v="10" actId="1076"/>
        <pc:sldMkLst>
          <pc:docMk/>
          <pc:sldMk cId="136915715" sldId="263"/>
        </pc:sldMkLst>
        <pc:spChg chg="mod">
          <ac:chgData name="Shaji Varghese" userId="b6635ce32d741a41" providerId="LiveId" clId="{5D41B23E-176E-4828-9424-F5CDC4774E93}" dt="2024-08-04T12:56:50.147" v="10" actId="1076"/>
          <ac:spMkLst>
            <pc:docMk/>
            <pc:sldMk cId="136915715" sldId="263"/>
            <ac:spMk id="2" creationId="{F095CD75-0EA5-6B06-20E9-79DC86874241}"/>
          </ac:spMkLst>
        </pc:spChg>
      </pc:sldChg>
      <pc:sldChg chg="modSp mod">
        <pc:chgData name="Shaji Varghese" userId="b6635ce32d741a41" providerId="LiveId" clId="{5D41B23E-176E-4828-9424-F5CDC4774E93}" dt="2024-08-04T12:56:31.241" v="6" actId="113"/>
        <pc:sldMkLst>
          <pc:docMk/>
          <pc:sldMk cId="1827207869" sldId="264"/>
        </pc:sldMkLst>
        <pc:spChg chg="mod">
          <ac:chgData name="Shaji Varghese" userId="b6635ce32d741a41" providerId="LiveId" clId="{5D41B23E-176E-4828-9424-F5CDC4774E93}" dt="2024-08-04T12:56:31.241" v="6" actId="113"/>
          <ac:spMkLst>
            <pc:docMk/>
            <pc:sldMk cId="1827207869" sldId="264"/>
            <ac:spMk id="2" creationId="{F095CD75-0EA5-6B06-20E9-79DC86874241}"/>
          </ac:spMkLst>
        </pc:spChg>
      </pc:sldChg>
    </pc:docChg>
  </pc:docChgLst>
  <pc:docChgLst>
    <pc:chgData name="Christie Shaji" userId="5d1578076b518fb4" providerId="LiveId" clId="{C718AC70-837C-429B-BDE3-705A3F6EDED5}"/>
    <pc:docChg chg="addSld modSld">
      <pc:chgData name="Christie Shaji" userId="5d1578076b518fb4" providerId="LiveId" clId="{C718AC70-837C-429B-BDE3-705A3F6EDED5}" dt="2023-11-19T05:36:40.761" v="14"/>
      <pc:docMkLst>
        <pc:docMk/>
      </pc:docMkLst>
      <pc:sldChg chg="addSp modSp mod">
        <pc:chgData name="Christie Shaji" userId="5d1578076b518fb4" providerId="LiveId" clId="{C718AC70-837C-429B-BDE3-705A3F6EDED5}" dt="2023-11-19T05:36:31.256" v="13" actId="20577"/>
        <pc:sldMkLst>
          <pc:docMk/>
          <pc:sldMk cId="345323602" sldId="256"/>
        </pc:sldMkLst>
        <pc:spChg chg="mod">
          <ac:chgData name="Christie Shaji" userId="5d1578076b518fb4" providerId="LiveId" clId="{C718AC70-837C-429B-BDE3-705A3F6EDED5}" dt="2023-11-19T05:35:52.393" v="5" actId="114"/>
          <ac:spMkLst>
            <pc:docMk/>
            <pc:sldMk cId="345323602" sldId="256"/>
            <ac:spMk id="2" creationId="{F095CD75-0EA5-6B06-20E9-79DC86874241}"/>
          </ac:spMkLst>
        </pc:spChg>
        <pc:spChg chg="add mod">
          <ac:chgData name="Christie Shaji" userId="5d1578076b518fb4" providerId="LiveId" clId="{C718AC70-837C-429B-BDE3-705A3F6EDED5}" dt="2023-11-19T05:36:31.256" v="13" actId="20577"/>
          <ac:spMkLst>
            <pc:docMk/>
            <pc:sldMk cId="345323602" sldId="256"/>
            <ac:spMk id="3" creationId="{4D8EC205-99B5-69C8-6C1B-E40B485A3632}"/>
          </ac:spMkLst>
        </pc:spChg>
      </pc:sldChg>
      <pc:sldChg chg="add">
        <pc:chgData name="Christie Shaji" userId="5d1578076b518fb4" providerId="LiveId" clId="{C718AC70-837C-429B-BDE3-705A3F6EDED5}" dt="2023-11-19T05:36:40.761" v="14"/>
        <pc:sldMkLst>
          <pc:docMk/>
          <pc:sldMk cId="1441673042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AA0EF-1983-8158-51B8-0843355CC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1CE658-F22A-544D-903F-F376687EAB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F5D5D-03FF-7F30-FA66-E910A53A3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C78F-2819-4392-BDE7-A6EC32C8745E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14124-5B1E-BD4B-BBC7-58BAEBA12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7DF9D-9278-2B33-C518-C9DD392F7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6042-15C2-4D67-B47A-8687377BCAF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5160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2EB20-950C-8705-8F15-188AB55AD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29560-6378-1444-1F7B-FA7F77093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2F7E4-EE67-2238-2AD0-3B1BBC5AD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C78F-2819-4392-BDE7-A6EC32C8745E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81652-A055-0296-4768-36FDB2A50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66424-3C75-49DA-22BF-56836B30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6042-15C2-4D67-B47A-8687377BCAF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6574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6A75FC-A6F5-BCCF-9717-218F2AF049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653CFF-0AB0-02B4-3A6E-37CCFD2EA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786A3-88EE-C437-B940-9582A3B46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C78F-2819-4392-BDE7-A6EC32C8745E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0F5E-F7B7-4866-2748-0AD6EBC29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2320C-846D-07CA-A224-6CB29DE8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6042-15C2-4D67-B47A-8687377BCAF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84540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9796C-D92E-0CD0-81C6-36F77D282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5FC7B-3999-2D82-5E15-3E2AB072A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B1683-6012-0F4F-F825-986FBDF34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C78F-2819-4392-BDE7-A6EC32C8745E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50DEA-C289-340D-1E1E-FD7FB9E01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5E24A-2B8F-F375-337F-DD6790437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6042-15C2-4D67-B47A-8687377BCAF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7038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0656F-CFE4-5A21-CC86-7407A4092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554C11-B7F2-B5BF-4BEB-D331C1970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2CDE0-665E-4B16-E24D-85A0CA1DF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C78F-2819-4392-BDE7-A6EC32C8745E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24D4C-3621-3208-62AC-CC6C0C774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FECA8-5EF9-951C-EDF1-F3322E435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6042-15C2-4D67-B47A-8687377BCAF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58973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C2FD3-04BD-D59D-163B-4308F6054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D574F-FF9D-9941-3325-C7CBBD9065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926D1C-0930-67EF-DBF7-23AA5CDBE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AA05E-030D-2C9F-3E7C-C198FE918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C78F-2819-4392-BDE7-A6EC32C8745E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D2241-EE23-30CA-6DA9-2C7B04C18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170DB6-EF92-FE5C-E2DA-92ED94BF5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6042-15C2-4D67-B47A-8687377BCAF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69102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1586F-BAC9-2223-5C2D-8540E1AD5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594F7A-0061-2237-48A3-7D693ABF5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C9D32-2D00-955D-B435-A3AEBF463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A88793-C0DB-AB27-7B1F-52765E0DBB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5B8C0A-8FD2-A401-EAE4-E0498C2F25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849996-36B2-EAB8-84F8-7FBC3A264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C78F-2819-4392-BDE7-A6EC32C8745E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8C87FB-C882-7856-0EC9-B0F096C45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7C434A-BF8C-67C1-C73A-A1CC85385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6042-15C2-4D67-B47A-8687377BCAF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34497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C93F1-67DD-C6BE-26D6-B85CA9DE4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5FFBFD-7A6C-7382-2969-5F54A90A6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C78F-2819-4392-BDE7-A6EC32C8745E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E18825-A201-31DA-528E-738DD6098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77F020-B341-6EE1-4F73-D5C7717B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6042-15C2-4D67-B47A-8687377BCAF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61689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408072-8371-ED7E-AE39-BDF68F5FB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C78F-2819-4392-BDE7-A6EC32C8745E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6B395A-3A74-B169-F23C-063483497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36AC8-5951-9CDF-BB80-66902B208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6042-15C2-4D67-B47A-8687377BCAF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5953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BB7D6-AA52-D315-D818-5C8B272EC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B90FA-E763-B1C7-34D2-5BF967A19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525A9-7073-0157-750E-BB993E14BA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9483EE-3AC0-051E-F205-E3AC0A08C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C78F-2819-4392-BDE7-A6EC32C8745E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BCC17B-D684-0083-340A-E2178DA4D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5A1DE6-6156-E9A7-1EC6-34FFBA091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6042-15C2-4D67-B47A-8687377BCAF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72491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2468F-3C84-7A0F-225D-E6602D729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FFF579-D5E3-9EE9-3C41-F4C5976A3C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FF47E8-99DD-0737-FA1B-DC7579CB5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513FDC-5830-8C8B-44D8-7E0DF5F4E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C78F-2819-4392-BDE7-A6EC32C8745E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AE4336-A873-68FD-6DC6-37ED9A2D6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B49162-8204-6E16-04BC-C9694885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6042-15C2-4D67-B47A-8687377BCAF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9537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D31DA2-7962-DC86-17A0-9CB7A01B5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72E4B-7273-884D-5490-E96162352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C4AEE-D3FF-EB6D-3EFF-D112CA4A43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2C78F-2819-4392-BDE7-A6EC32C8745E}" type="datetimeFigureOut">
              <a:rPr lang="en-AE" smtClean="0"/>
              <a:t>04/08/2024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A9CEE-74F9-2466-0DAE-78F8FE15ED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20C49-618E-2015-27D2-4A016624B6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46042-15C2-4D67-B47A-8687377BCAF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0143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5CD75-0EA5-6B06-20E9-79DC86874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819" y="3006969"/>
            <a:ext cx="11730362" cy="3429000"/>
          </a:xfrm>
        </p:spPr>
        <p:txBody>
          <a:bodyPr anchor="ctr">
            <a:normAutofit/>
          </a:bodyPr>
          <a:lstStyle/>
          <a:p>
            <a:r>
              <a:rPr lang="en-US" sz="4400" b="1" dirty="0" err="1"/>
              <a:t>Daivakrupayil</a:t>
            </a:r>
            <a:r>
              <a:rPr lang="en-US" sz="4400" b="1" dirty="0"/>
              <a:t> </a:t>
            </a:r>
            <a:r>
              <a:rPr lang="en-US" sz="4400" b="1" dirty="0" err="1"/>
              <a:t>njanaashrayiche</a:t>
            </a:r>
            <a:r>
              <a:rPr lang="en-US" sz="4400" b="1" dirty="0"/>
              <a:t> </a:t>
            </a:r>
            <a:br>
              <a:rPr lang="en-US" sz="4400" b="1" dirty="0"/>
            </a:br>
            <a:r>
              <a:rPr lang="en-US" sz="4400" b="1" dirty="0"/>
              <a:t>Avan </a:t>
            </a:r>
            <a:r>
              <a:rPr lang="en-US" sz="4400" b="1" dirty="0" err="1"/>
              <a:t>vazhikale</a:t>
            </a:r>
            <a:r>
              <a:rPr lang="en-US" sz="4400" b="1" dirty="0"/>
              <a:t> </a:t>
            </a:r>
            <a:r>
              <a:rPr lang="en-US" sz="4400" b="1" dirty="0" err="1"/>
              <a:t>njaanarinje</a:t>
            </a:r>
            <a:br>
              <a:rPr lang="en-US" sz="4400" b="1" dirty="0"/>
            </a:br>
            <a:r>
              <a:rPr lang="en-US" sz="4400" b="1" dirty="0" err="1"/>
              <a:t>Anugamichidum</a:t>
            </a:r>
            <a:r>
              <a:rPr lang="en-US" sz="4400" b="1" dirty="0"/>
              <a:t> </a:t>
            </a:r>
            <a:r>
              <a:rPr lang="en-US" sz="4400" b="1" dirty="0" err="1"/>
              <a:t>avanude</a:t>
            </a:r>
            <a:r>
              <a:rPr lang="en-US" sz="4400" b="1" dirty="0"/>
              <a:t> </a:t>
            </a:r>
            <a:r>
              <a:rPr lang="en-US" sz="4400" b="1" dirty="0" err="1"/>
              <a:t>chuvadukale</a:t>
            </a:r>
            <a:endParaRPr lang="en-AE" sz="4400" b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D8EC205-99B5-69C8-6C1B-E40B485A3632}"/>
              </a:ext>
            </a:extLst>
          </p:cNvPr>
          <p:cNvSpPr txBox="1">
            <a:spLocks/>
          </p:cNvSpPr>
          <p:nvPr/>
        </p:nvSpPr>
        <p:spPr>
          <a:xfrm>
            <a:off x="216023" y="0"/>
            <a:ext cx="1173036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err="1">
                <a:latin typeface="ML-TTAmbili" panose="04000000000000000000" pitchFamily="82" charset="0"/>
              </a:rPr>
              <a:t>ssZh-Ir</a:t>
            </a:r>
            <a:r>
              <a:rPr lang="en-US" sz="5400" b="1" dirty="0">
                <a:latin typeface="ML-TTAmbili" panose="04000000000000000000" pitchFamily="82" charset="0"/>
              </a:rPr>
              <a:t>-]-</a:t>
            </a:r>
            <a:r>
              <a:rPr lang="en-US" sz="5400" b="1" dirty="0" err="1">
                <a:latin typeface="ML-TTAmbili" panose="04000000000000000000" pitchFamily="82" charset="0"/>
              </a:rPr>
              <a:t>bnÂ</a:t>
            </a:r>
            <a:r>
              <a:rPr lang="en-US" sz="5400" b="1" dirty="0">
                <a:latin typeface="ML-TTAmbili" panose="04000000000000000000" pitchFamily="82" charset="0"/>
              </a:rPr>
              <a:t> Rm\m-{</a:t>
            </a:r>
            <a:r>
              <a:rPr lang="en-US" sz="5400" b="1" dirty="0" err="1">
                <a:latin typeface="ML-TTAmbili" panose="04000000000000000000" pitchFamily="82" charset="0"/>
              </a:rPr>
              <a:t>i-bn¨v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</a:p>
          <a:p>
            <a:r>
              <a:rPr lang="en-US" sz="5400" b="1" dirty="0">
                <a:latin typeface="ML-TTAmbili" panose="04000000000000000000" pitchFamily="82" charset="0"/>
              </a:rPr>
              <a:t>Ah³ </a:t>
            </a:r>
            <a:r>
              <a:rPr lang="en-US" sz="5400" b="1" dirty="0" err="1">
                <a:latin typeface="ML-TTAmbili" panose="04000000000000000000" pitchFamily="82" charset="0"/>
              </a:rPr>
              <a:t>hgn-Isf</a:t>
            </a:r>
            <a:r>
              <a:rPr lang="en-US" sz="5400" b="1" dirty="0">
                <a:latin typeface="ML-TTAmbili" panose="04000000000000000000" pitchFamily="82" charset="0"/>
              </a:rPr>
              <a:t> Rm\-</a:t>
            </a:r>
            <a:r>
              <a:rPr lang="en-US" sz="5400" b="1" dirty="0" err="1">
                <a:latin typeface="ML-TTAmbili" panose="04000000000000000000" pitchFamily="82" charset="0"/>
              </a:rPr>
              <a:t>dnªv</a:t>
            </a:r>
            <a:endParaRPr lang="en-US" sz="5400" b="1" dirty="0">
              <a:latin typeface="ML-TTAmbili" panose="04000000000000000000" pitchFamily="82" charset="0"/>
            </a:endParaRPr>
          </a:p>
          <a:p>
            <a:r>
              <a:rPr lang="en-US" sz="5400" b="1" dirty="0">
                <a:latin typeface="ML-TTAmbili" panose="04000000000000000000" pitchFamily="82" charset="0"/>
              </a:rPr>
              <a:t>A\p-K-an-¨</a:t>
            </a:r>
            <a:r>
              <a:rPr lang="en-US" sz="5400" b="1" dirty="0" err="1">
                <a:latin typeface="ML-TTAmbili" panose="04000000000000000000" pitchFamily="82" charset="0"/>
              </a:rPr>
              <a:t>nSpw</a:t>
            </a:r>
            <a:r>
              <a:rPr lang="en-US" sz="5400" b="1" dirty="0">
                <a:latin typeface="ML-TTAmbili" panose="04000000000000000000" pitchFamily="82" charset="0"/>
              </a:rPr>
              <a:t> Ah-\</a:t>
            </a:r>
            <a:r>
              <a:rPr lang="en-US" sz="5400" b="1" dirty="0" err="1">
                <a:latin typeface="ML-TTAmbili" panose="04000000000000000000" pitchFamily="82" charset="0"/>
              </a:rPr>
              <a:t>psS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Nph-Sp-Isf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23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5CD75-0EA5-6B06-20E9-79DC86874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615" y="3288323"/>
            <a:ext cx="11730362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 dirty="0" err="1"/>
              <a:t>Ihalokamo</a:t>
            </a:r>
            <a:r>
              <a:rPr lang="en-US" sz="4400" b="1" dirty="0"/>
              <a:t> </a:t>
            </a:r>
            <a:r>
              <a:rPr lang="en-US" sz="4400" b="1" dirty="0" err="1"/>
              <a:t>tharikilloru</a:t>
            </a:r>
            <a:r>
              <a:rPr lang="en-US" sz="4400" b="1" dirty="0"/>
              <a:t> </a:t>
            </a:r>
            <a:br>
              <a:rPr lang="en-US" sz="4400" b="1" dirty="0"/>
            </a:br>
            <a:r>
              <a:rPr lang="en-US" sz="4400" b="1" dirty="0" err="1"/>
              <a:t>Sukhavum</a:t>
            </a:r>
            <a:r>
              <a:rPr lang="en-US" sz="4400" b="1" dirty="0"/>
              <a:t> mana </a:t>
            </a:r>
            <a:r>
              <a:rPr lang="en-US" sz="4400" b="1" dirty="0" err="1"/>
              <a:t>shaanthiyathum</a:t>
            </a:r>
            <a:br>
              <a:rPr lang="en-US" sz="4400" b="1" dirty="0"/>
            </a:br>
            <a:r>
              <a:rPr lang="en-US" sz="4400" b="1" dirty="0" err="1"/>
              <a:t>Ente</a:t>
            </a:r>
            <a:r>
              <a:rPr lang="en-US" sz="4400" b="1" dirty="0"/>
              <a:t> </a:t>
            </a:r>
            <a:r>
              <a:rPr lang="en-US" sz="4400" b="1" dirty="0" err="1"/>
              <a:t>yeshuvinte</a:t>
            </a:r>
            <a:r>
              <a:rPr lang="en-US" sz="4400" b="1" dirty="0"/>
              <a:t> </a:t>
            </a:r>
            <a:r>
              <a:rPr lang="en-US" sz="4400" b="1" dirty="0" err="1"/>
              <a:t>thirusannidhiyil</a:t>
            </a:r>
            <a:r>
              <a:rPr lang="en-US" sz="4400" b="1" dirty="0"/>
              <a:t> </a:t>
            </a:r>
            <a:br>
              <a:rPr lang="en-US" sz="4400" b="1" dirty="0"/>
            </a:br>
            <a:r>
              <a:rPr lang="en-US" sz="4400" b="1" dirty="0" err="1"/>
              <a:t>Ennum</a:t>
            </a:r>
            <a:r>
              <a:rPr lang="en-US" sz="4400" b="1" dirty="0"/>
              <a:t> </a:t>
            </a:r>
            <a:r>
              <a:rPr lang="en-US" sz="4400" b="1" dirty="0" err="1"/>
              <a:t>aanandam</a:t>
            </a:r>
            <a:r>
              <a:rPr lang="en-US" sz="4400" b="1" dirty="0"/>
              <a:t> </a:t>
            </a:r>
            <a:r>
              <a:rPr lang="en-US" sz="4400" b="1" dirty="0" err="1"/>
              <a:t>undenikke</a:t>
            </a:r>
            <a:endParaRPr lang="en-AE" sz="4400" b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D8EC205-99B5-69C8-6C1B-E40B485A3632}"/>
              </a:ext>
            </a:extLst>
          </p:cNvPr>
          <p:cNvSpPr txBox="1">
            <a:spLocks/>
          </p:cNvSpPr>
          <p:nvPr/>
        </p:nvSpPr>
        <p:spPr>
          <a:xfrm>
            <a:off x="216023" y="0"/>
            <a:ext cx="1173036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>
                <a:latin typeface="ML-TTAmbili" panose="04000000000000000000" pitchFamily="82" charset="0"/>
              </a:rPr>
              <a:t>Cl-</a:t>
            </a:r>
            <a:r>
              <a:rPr lang="en-US" b="1" dirty="0" err="1">
                <a:latin typeface="ML-TTAmbili" panose="04000000000000000000" pitchFamily="82" charset="0"/>
              </a:rPr>
              <a:t>tem</a:t>
            </a:r>
            <a:r>
              <a:rPr lang="en-US" b="1" dirty="0">
                <a:latin typeface="ML-TTAmbili" panose="04000000000000000000" pitchFamily="82" charset="0"/>
              </a:rPr>
              <a:t>-</a:t>
            </a:r>
            <a:r>
              <a:rPr lang="en-US" b="1" dirty="0" err="1">
                <a:latin typeface="ML-TTAmbili" panose="04000000000000000000" pitchFamily="82" charset="0"/>
              </a:rPr>
              <a:t>Itam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Xcn</a:t>
            </a:r>
            <a:r>
              <a:rPr lang="en-US" b="1" dirty="0">
                <a:latin typeface="ML-TTAmbili" panose="04000000000000000000" pitchFamily="82" charset="0"/>
              </a:rPr>
              <a:t>-In-</a:t>
            </a:r>
            <a:r>
              <a:rPr lang="en-US" b="1" dirty="0" err="1">
                <a:latin typeface="ML-TTAmbili" panose="04000000000000000000" pitchFamily="82" charset="0"/>
              </a:rPr>
              <a:t>sÃmcp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</a:p>
          <a:p>
            <a:pPr algn="l"/>
            <a:r>
              <a:rPr lang="en-US" b="1" dirty="0" err="1">
                <a:latin typeface="ML-TTAmbili" panose="04000000000000000000" pitchFamily="82" charset="0"/>
              </a:rPr>
              <a:t>kpJhpw</a:t>
            </a:r>
            <a:r>
              <a:rPr lang="en-US" b="1" dirty="0">
                <a:latin typeface="ML-TTAmbili" panose="04000000000000000000" pitchFamily="82" charset="0"/>
              </a:rPr>
              <a:t> a\:--im-´n-</a:t>
            </a:r>
            <a:r>
              <a:rPr lang="en-US" b="1" dirty="0" err="1">
                <a:latin typeface="ML-TTAmbili" panose="04000000000000000000" pitchFamily="82" charset="0"/>
              </a:rPr>
              <a:t>bXpw</a:t>
            </a:r>
            <a:endParaRPr lang="en-US" b="1" dirty="0">
              <a:latin typeface="ML-TTAmbili" panose="04000000000000000000" pitchFamily="82" charset="0"/>
            </a:endParaRPr>
          </a:p>
          <a:p>
            <a:pPr algn="l"/>
            <a:r>
              <a:rPr lang="en-US" b="1" dirty="0" err="1">
                <a:latin typeface="ML-TTAmbili" panose="04000000000000000000" pitchFamily="82" charset="0"/>
              </a:rPr>
              <a:t>Fsâ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tbip-hnsâ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Xncp</a:t>
            </a:r>
            <a:r>
              <a:rPr lang="en-US" b="1" dirty="0">
                <a:latin typeface="ML-TTAmbili" panose="04000000000000000000" pitchFamily="82" charset="0"/>
              </a:rPr>
              <a:t>-k-¶n-[n-</a:t>
            </a:r>
            <a:r>
              <a:rPr lang="en-US" b="1" dirty="0" err="1">
                <a:latin typeface="ML-TTAmbili" panose="04000000000000000000" pitchFamily="82" charset="0"/>
              </a:rPr>
              <a:t>bnÂ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</a:p>
          <a:p>
            <a:pPr algn="l"/>
            <a:r>
              <a:rPr lang="en-US" b="1" dirty="0" err="1">
                <a:latin typeface="ML-TTAmbili" panose="04000000000000000000" pitchFamily="82" charset="0"/>
              </a:rPr>
              <a:t>F¶pw</a:t>
            </a:r>
            <a:r>
              <a:rPr lang="en-US" b="1" dirty="0">
                <a:latin typeface="ML-TTAmbili" panose="04000000000000000000" pitchFamily="82" charset="0"/>
              </a:rPr>
              <a:t> B\-µ-ap-</a:t>
            </a:r>
            <a:r>
              <a:rPr lang="en-US" b="1" dirty="0" err="1">
                <a:latin typeface="ML-TTAmbili" panose="04000000000000000000" pitchFamily="82" charset="0"/>
              </a:rPr>
              <a:t>sWvS</a:t>
            </a:r>
            <a:r>
              <a:rPr lang="en-US" b="1" dirty="0">
                <a:latin typeface="ML-TTAmbili" panose="04000000000000000000" pitchFamily="82" charset="0"/>
              </a:rPr>
              <a:t>-\n-¡v</a:t>
            </a:r>
            <a:endParaRPr lang="en-AE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673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5CD75-0EA5-6B06-20E9-79DC86874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615" y="3429000"/>
            <a:ext cx="11730362" cy="3429000"/>
          </a:xfrm>
        </p:spPr>
        <p:txBody>
          <a:bodyPr anchor="ctr">
            <a:normAutofit/>
          </a:bodyPr>
          <a:lstStyle/>
          <a:p>
            <a:r>
              <a:rPr lang="en-US" sz="4400" b="1" i="1" dirty="0" err="1"/>
              <a:t>Daivakrupayil</a:t>
            </a:r>
            <a:r>
              <a:rPr lang="en-US" sz="4400" b="1" i="1" dirty="0"/>
              <a:t> </a:t>
            </a:r>
            <a:r>
              <a:rPr lang="en-US" sz="4400" b="1" i="1" dirty="0" err="1"/>
              <a:t>njanaashrayiche</a:t>
            </a:r>
            <a:r>
              <a:rPr lang="en-US" sz="4400" b="1" i="1" dirty="0"/>
              <a:t> </a:t>
            </a:r>
            <a:br>
              <a:rPr lang="en-US" sz="4400" b="1" i="1" dirty="0"/>
            </a:br>
            <a:r>
              <a:rPr lang="en-US" sz="4400" b="1" i="1" dirty="0"/>
              <a:t>Avan </a:t>
            </a:r>
            <a:r>
              <a:rPr lang="en-US" sz="4400" b="1" i="1" dirty="0" err="1"/>
              <a:t>vazhikale</a:t>
            </a:r>
            <a:r>
              <a:rPr lang="en-US" sz="4400" b="1" i="1" dirty="0"/>
              <a:t> </a:t>
            </a:r>
            <a:r>
              <a:rPr lang="en-US" sz="4400" b="1" i="1" dirty="0" err="1"/>
              <a:t>njaanarinje</a:t>
            </a:r>
            <a:br>
              <a:rPr lang="en-US" sz="4400" b="1" i="1" dirty="0"/>
            </a:br>
            <a:r>
              <a:rPr lang="en-US" sz="4400" b="1" i="1" dirty="0" err="1"/>
              <a:t>Anugamichidum</a:t>
            </a:r>
            <a:r>
              <a:rPr lang="en-US" sz="4400" b="1" i="1" dirty="0"/>
              <a:t> </a:t>
            </a:r>
            <a:r>
              <a:rPr lang="en-US" sz="4400" b="1" i="1" dirty="0" err="1"/>
              <a:t>avanude</a:t>
            </a:r>
            <a:r>
              <a:rPr lang="en-US" sz="4400" b="1" i="1" dirty="0"/>
              <a:t> </a:t>
            </a:r>
            <a:r>
              <a:rPr lang="en-US" sz="4400" b="1" i="1" dirty="0" err="1"/>
              <a:t>chuvadukale</a:t>
            </a:r>
            <a:endParaRPr lang="en-AE" sz="4400" b="1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D8EC205-99B5-69C8-6C1B-E40B485A3632}"/>
              </a:ext>
            </a:extLst>
          </p:cNvPr>
          <p:cNvSpPr txBox="1">
            <a:spLocks/>
          </p:cNvSpPr>
          <p:nvPr/>
        </p:nvSpPr>
        <p:spPr>
          <a:xfrm>
            <a:off x="216023" y="0"/>
            <a:ext cx="1173036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i="1" dirty="0" err="1">
                <a:latin typeface="ML-TTAmbili" panose="04000000000000000000" pitchFamily="82" charset="0"/>
              </a:rPr>
              <a:t>ssZh-Ir</a:t>
            </a:r>
            <a:r>
              <a:rPr lang="en-US" sz="5400" b="1" i="1" dirty="0">
                <a:latin typeface="ML-TTAmbili" panose="04000000000000000000" pitchFamily="82" charset="0"/>
              </a:rPr>
              <a:t>-]-</a:t>
            </a:r>
            <a:r>
              <a:rPr lang="en-US" sz="5400" b="1" i="1" dirty="0" err="1">
                <a:latin typeface="ML-TTAmbili" panose="04000000000000000000" pitchFamily="82" charset="0"/>
              </a:rPr>
              <a:t>bnÂ</a:t>
            </a:r>
            <a:r>
              <a:rPr lang="en-US" sz="5400" b="1" i="1" dirty="0">
                <a:latin typeface="ML-TTAmbili" panose="04000000000000000000" pitchFamily="82" charset="0"/>
              </a:rPr>
              <a:t> Rm\m-{</a:t>
            </a:r>
            <a:r>
              <a:rPr lang="en-US" sz="5400" b="1" i="1" dirty="0" err="1">
                <a:latin typeface="ML-TTAmbili" panose="04000000000000000000" pitchFamily="82" charset="0"/>
              </a:rPr>
              <a:t>i-bn¨v</a:t>
            </a:r>
            <a:r>
              <a:rPr lang="en-US" sz="5400" b="1" i="1" dirty="0">
                <a:latin typeface="ML-TTAmbili" panose="04000000000000000000" pitchFamily="82" charset="0"/>
              </a:rPr>
              <a:t> </a:t>
            </a:r>
          </a:p>
          <a:p>
            <a:r>
              <a:rPr lang="en-US" sz="5400" b="1" i="1" dirty="0">
                <a:latin typeface="ML-TTAmbili" panose="04000000000000000000" pitchFamily="82" charset="0"/>
              </a:rPr>
              <a:t>Ah³ </a:t>
            </a:r>
            <a:r>
              <a:rPr lang="en-US" sz="5400" b="1" i="1" dirty="0" err="1">
                <a:latin typeface="ML-TTAmbili" panose="04000000000000000000" pitchFamily="82" charset="0"/>
              </a:rPr>
              <a:t>hgn-Isf</a:t>
            </a:r>
            <a:r>
              <a:rPr lang="en-US" sz="5400" b="1" i="1" dirty="0">
                <a:latin typeface="ML-TTAmbili" panose="04000000000000000000" pitchFamily="82" charset="0"/>
              </a:rPr>
              <a:t> Rm\-</a:t>
            </a:r>
            <a:r>
              <a:rPr lang="en-US" sz="5400" b="1" i="1" dirty="0" err="1">
                <a:latin typeface="ML-TTAmbili" panose="04000000000000000000" pitchFamily="82" charset="0"/>
              </a:rPr>
              <a:t>dnªv</a:t>
            </a:r>
            <a:endParaRPr lang="en-US" sz="5400" b="1" i="1" dirty="0">
              <a:latin typeface="ML-TTAmbili" panose="04000000000000000000" pitchFamily="82" charset="0"/>
            </a:endParaRPr>
          </a:p>
          <a:p>
            <a:r>
              <a:rPr lang="en-US" sz="5400" b="1" i="1" dirty="0">
                <a:latin typeface="ML-TTAmbili" panose="04000000000000000000" pitchFamily="82" charset="0"/>
              </a:rPr>
              <a:t>A\p-K-an-¨</a:t>
            </a:r>
            <a:r>
              <a:rPr lang="en-US" sz="5400" b="1" i="1" dirty="0" err="1">
                <a:latin typeface="ML-TTAmbili" panose="04000000000000000000" pitchFamily="82" charset="0"/>
              </a:rPr>
              <a:t>nSpw</a:t>
            </a:r>
            <a:r>
              <a:rPr lang="en-US" sz="5400" b="1" i="1" dirty="0">
                <a:latin typeface="ML-TTAmbili" panose="04000000000000000000" pitchFamily="82" charset="0"/>
              </a:rPr>
              <a:t> Ah-\</a:t>
            </a:r>
            <a:r>
              <a:rPr lang="en-US" sz="5400" b="1" i="1" dirty="0" err="1">
                <a:latin typeface="ML-TTAmbili" panose="04000000000000000000" pitchFamily="82" charset="0"/>
              </a:rPr>
              <a:t>psS</a:t>
            </a:r>
            <a:r>
              <a:rPr lang="en-US" sz="5400" b="1" i="1" dirty="0">
                <a:latin typeface="ML-TTAmbili" panose="04000000000000000000" pitchFamily="82" charset="0"/>
              </a:rPr>
              <a:t> </a:t>
            </a:r>
            <a:r>
              <a:rPr lang="en-US" sz="5400" b="1" i="1" dirty="0" err="1">
                <a:latin typeface="ML-TTAmbili" panose="04000000000000000000" pitchFamily="82" charset="0"/>
              </a:rPr>
              <a:t>Nph-Sp-Isf</a:t>
            </a:r>
            <a:endParaRPr lang="en-AE" sz="5400" b="1" i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207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5CD75-0EA5-6B06-20E9-79DC86874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819" y="3268227"/>
            <a:ext cx="11730362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 dirty="0" err="1"/>
              <a:t>Manovedana</a:t>
            </a:r>
            <a:r>
              <a:rPr lang="en-US" sz="4400" b="1" dirty="0"/>
              <a:t> </a:t>
            </a:r>
            <a:r>
              <a:rPr lang="en-US" sz="4400" b="1" dirty="0" err="1"/>
              <a:t>pala</a:t>
            </a:r>
            <a:r>
              <a:rPr lang="en-US" sz="4400" b="1" dirty="0"/>
              <a:t> </a:t>
            </a:r>
            <a:r>
              <a:rPr lang="en-US" sz="4400" b="1" dirty="0" err="1"/>
              <a:t>shodhana</a:t>
            </a:r>
            <a:r>
              <a:rPr lang="en-US" sz="4400" b="1" dirty="0"/>
              <a:t> </a:t>
            </a:r>
            <a:br>
              <a:rPr lang="en-US" sz="4400" b="1" dirty="0"/>
            </a:br>
            <a:r>
              <a:rPr lang="en-US" sz="4400" b="1" dirty="0" err="1"/>
              <a:t>Mamajeevitha</a:t>
            </a:r>
            <a:r>
              <a:rPr lang="en-US" sz="4400" b="1" dirty="0"/>
              <a:t> </a:t>
            </a:r>
            <a:r>
              <a:rPr lang="en-US" sz="4400" b="1" dirty="0" err="1"/>
              <a:t>paathayithil</a:t>
            </a:r>
            <a:br>
              <a:rPr lang="en-US" sz="4400" b="1" dirty="0"/>
            </a:br>
            <a:r>
              <a:rPr lang="en-US" sz="4400" b="1" dirty="0" err="1"/>
              <a:t>Maaraatheridumbol</a:t>
            </a:r>
            <a:r>
              <a:rPr lang="en-US" sz="4400" b="1" dirty="0"/>
              <a:t> </a:t>
            </a:r>
            <a:r>
              <a:rPr lang="en-US" sz="4400" b="1" dirty="0" err="1"/>
              <a:t>aathma</a:t>
            </a:r>
            <a:r>
              <a:rPr lang="en-US" sz="4400" b="1" dirty="0"/>
              <a:t> </a:t>
            </a:r>
            <a:r>
              <a:rPr lang="en-US" sz="4400" b="1" dirty="0" err="1"/>
              <a:t>naadhanavan</a:t>
            </a:r>
            <a:br>
              <a:rPr lang="en-US" sz="4400" b="1" dirty="0"/>
            </a:br>
            <a:r>
              <a:rPr lang="en-US" sz="4400" b="1" dirty="0" err="1"/>
              <a:t>Maaril</a:t>
            </a:r>
            <a:r>
              <a:rPr lang="en-US" sz="4400" b="1" dirty="0"/>
              <a:t> </a:t>
            </a:r>
            <a:r>
              <a:rPr lang="en-US" sz="4400" b="1" dirty="0" err="1"/>
              <a:t>chaari</a:t>
            </a:r>
            <a:r>
              <a:rPr lang="en-US" sz="4400" b="1" dirty="0"/>
              <a:t> </a:t>
            </a:r>
            <a:r>
              <a:rPr lang="en-US" sz="4400" b="1" dirty="0" err="1"/>
              <a:t>njaan</a:t>
            </a:r>
            <a:r>
              <a:rPr lang="en-US" sz="4400" b="1" dirty="0"/>
              <a:t> </a:t>
            </a:r>
            <a:r>
              <a:rPr lang="en-US" sz="4400" b="1" dirty="0" err="1"/>
              <a:t>aashwasikkum</a:t>
            </a:r>
            <a:r>
              <a:rPr lang="en-US" sz="4400" b="1" dirty="0"/>
              <a:t>-</a:t>
            </a:r>
            <a:endParaRPr lang="en-AE" sz="4400" b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D8EC205-99B5-69C8-6C1B-E40B485A3632}"/>
              </a:ext>
            </a:extLst>
          </p:cNvPr>
          <p:cNvSpPr txBox="1">
            <a:spLocks/>
          </p:cNvSpPr>
          <p:nvPr/>
        </p:nvSpPr>
        <p:spPr>
          <a:xfrm>
            <a:off x="216023" y="0"/>
            <a:ext cx="1173036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>
                <a:latin typeface="ML-TTAmbili" panose="04000000000000000000" pitchFamily="82" charset="0"/>
              </a:rPr>
              <a:t>at\m-</a:t>
            </a:r>
            <a:r>
              <a:rPr lang="en-US" b="1" dirty="0" err="1">
                <a:latin typeface="ML-TTAmbili" panose="04000000000000000000" pitchFamily="82" charset="0"/>
              </a:rPr>
              <a:t>th</a:t>
            </a:r>
            <a:r>
              <a:rPr lang="en-US" b="1" dirty="0">
                <a:latin typeface="ML-TTAmbili" panose="04000000000000000000" pitchFamily="82" charset="0"/>
              </a:rPr>
              <a:t>-Z\ ]e </a:t>
            </a:r>
            <a:r>
              <a:rPr lang="en-US" b="1" dirty="0" err="1">
                <a:latin typeface="ML-TTAmbili" panose="04000000000000000000" pitchFamily="82" charset="0"/>
              </a:rPr>
              <a:t>tim</a:t>
            </a:r>
            <a:r>
              <a:rPr lang="en-US" b="1" dirty="0">
                <a:latin typeface="ML-TTAmbili" panose="04000000000000000000" pitchFamily="82" charset="0"/>
              </a:rPr>
              <a:t>[\ </a:t>
            </a:r>
          </a:p>
          <a:p>
            <a:pPr algn="l"/>
            <a:r>
              <a:rPr lang="en-US" b="1" dirty="0">
                <a:latin typeface="ML-TTAmbili" panose="04000000000000000000" pitchFamily="82" charset="0"/>
              </a:rPr>
              <a:t>aa </a:t>
            </a:r>
            <a:r>
              <a:rPr lang="en-US" b="1" dirty="0" err="1">
                <a:latin typeface="ML-TTAmbili" panose="04000000000000000000" pitchFamily="82" charset="0"/>
              </a:rPr>
              <a:t>PohnX</a:t>
            </a:r>
            <a:r>
              <a:rPr lang="en-US" b="1" dirty="0">
                <a:latin typeface="ML-TTAmbili" panose="04000000000000000000" pitchFamily="82" charset="0"/>
              </a:rPr>
              <a:t> ]</a:t>
            </a:r>
            <a:r>
              <a:rPr lang="en-US" b="1" dirty="0" err="1">
                <a:latin typeface="ML-TTAmbili" panose="04000000000000000000" pitchFamily="82" charset="0"/>
              </a:rPr>
              <a:t>mX</a:t>
            </a:r>
            <a:r>
              <a:rPr lang="en-US" b="1" dirty="0">
                <a:latin typeface="ML-TTAmbili" panose="04000000000000000000" pitchFamily="82" charset="0"/>
              </a:rPr>
              <a:t>-bn-</a:t>
            </a:r>
            <a:r>
              <a:rPr lang="en-US" b="1" dirty="0" err="1">
                <a:latin typeface="ML-TTAmbili" panose="04000000000000000000" pitchFamily="82" charset="0"/>
              </a:rPr>
              <a:t>XnÂ</a:t>
            </a:r>
            <a:endParaRPr lang="en-US" b="1" dirty="0">
              <a:latin typeface="ML-TTAmbili" panose="04000000000000000000" pitchFamily="82" charset="0"/>
            </a:endParaRPr>
          </a:p>
          <a:p>
            <a:pPr algn="l"/>
            <a:r>
              <a:rPr lang="en-US" b="1" dirty="0">
                <a:latin typeface="ML-TTAmbili" panose="04000000000000000000" pitchFamily="82" charset="0"/>
              </a:rPr>
              <a:t>amdm-tX-dn-Sp-t¼mÄ </a:t>
            </a:r>
            <a:r>
              <a:rPr lang="en-US" b="1" dirty="0" err="1">
                <a:latin typeface="ML-TTAmbili" panose="04000000000000000000" pitchFamily="82" charset="0"/>
              </a:rPr>
              <a:t>Bß</a:t>
            </a:r>
            <a:r>
              <a:rPr lang="en-US" b="1" dirty="0">
                <a:latin typeface="ML-TTAmbili" panose="04000000000000000000" pitchFamily="82" charset="0"/>
              </a:rPr>
              <a:t>-\m-Y-\-h³ </a:t>
            </a:r>
          </a:p>
          <a:p>
            <a:pPr algn="l"/>
            <a:r>
              <a:rPr lang="en-US" b="1" dirty="0" err="1">
                <a:latin typeface="ML-TTAmbili" panose="04000000000000000000" pitchFamily="82" charset="0"/>
              </a:rPr>
              <a:t>amdnÂ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Nmcn</a:t>
            </a:r>
            <a:r>
              <a:rPr lang="en-US" b="1" dirty="0">
                <a:latin typeface="ML-TTAmbili" panose="04000000000000000000" pitchFamily="82" charset="0"/>
              </a:rPr>
              <a:t> Rm\m-</a:t>
            </a:r>
            <a:r>
              <a:rPr lang="en-US" b="1" dirty="0" err="1">
                <a:latin typeface="ML-TTAmbili" panose="04000000000000000000" pitchFamily="82" charset="0"/>
              </a:rPr>
              <a:t>iz</a:t>
            </a:r>
            <a:r>
              <a:rPr lang="en-US" b="1" dirty="0">
                <a:latin typeface="ML-TTAmbili" panose="04000000000000000000" pitchFamily="82" charset="0"/>
              </a:rPr>
              <a:t>-</a:t>
            </a:r>
            <a:r>
              <a:rPr lang="en-US" b="1" dirty="0" err="1">
                <a:latin typeface="ML-TTAmbili" panose="04000000000000000000" pitchFamily="82" charset="0"/>
              </a:rPr>
              <a:t>kn</a:t>
            </a:r>
            <a:r>
              <a:rPr lang="en-US" b="1" dirty="0">
                <a:latin typeface="ML-TTAmbili" panose="04000000000000000000" pitchFamily="82" charset="0"/>
              </a:rPr>
              <a:t>-¡pw</a:t>
            </a:r>
            <a:endParaRPr lang="en-AE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317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5CD75-0EA5-6B06-20E9-79DC86874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001" y="2866293"/>
            <a:ext cx="11730362" cy="3429000"/>
          </a:xfrm>
        </p:spPr>
        <p:txBody>
          <a:bodyPr anchor="ctr">
            <a:normAutofit/>
          </a:bodyPr>
          <a:lstStyle/>
          <a:p>
            <a:r>
              <a:rPr lang="en-US" sz="4400" b="1" i="1" dirty="0" err="1"/>
              <a:t>Daivakrupayil</a:t>
            </a:r>
            <a:r>
              <a:rPr lang="en-US" sz="4400" b="1" i="1" dirty="0"/>
              <a:t> </a:t>
            </a:r>
            <a:r>
              <a:rPr lang="en-US" sz="4400" b="1" i="1" dirty="0" err="1"/>
              <a:t>njanaashrayiche</a:t>
            </a:r>
            <a:r>
              <a:rPr lang="en-US" sz="4400" b="1" i="1" dirty="0"/>
              <a:t> </a:t>
            </a:r>
            <a:br>
              <a:rPr lang="en-US" sz="4400" b="1" i="1" dirty="0"/>
            </a:br>
            <a:r>
              <a:rPr lang="en-US" sz="4400" b="1" i="1" dirty="0"/>
              <a:t>Avan </a:t>
            </a:r>
            <a:r>
              <a:rPr lang="en-US" sz="4400" b="1" i="1" dirty="0" err="1"/>
              <a:t>vazhikale</a:t>
            </a:r>
            <a:r>
              <a:rPr lang="en-US" sz="4400" b="1" i="1" dirty="0"/>
              <a:t> </a:t>
            </a:r>
            <a:r>
              <a:rPr lang="en-US" sz="4400" b="1" i="1" dirty="0" err="1"/>
              <a:t>njaanarinje</a:t>
            </a:r>
            <a:br>
              <a:rPr lang="en-US" sz="4400" b="1" i="1" dirty="0"/>
            </a:br>
            <a:r>
              <a:rPr lang="en-US" sz="4400" b="1" i="1" dirty="0" err="1"/>
              <a:t>Anugamichidum</a:t>
            </a:r>
            <a:r>
              <a:rPr lang="en-US" sz="4400" b="1" i="1" dirty="0"/>
              <a:t> </a:t>
            </a:r>
            <a:r>
              <a:rPr lang="en-US" sz="4400" b="1" i="1" dirty="0" err="1"/>
              <a:t>avanude</a:t>
            </a:r>
            <a:r>
              <a:rPr lang="en-US" sz="4400" b="1" i="1" dirty="0"/>
              <a:t> </a:t>
            </a:r>
            <a:r>
              <a:rPr lang="en-US" sz="4400" b="1" i="1" dirty="0" err="1"/>
              <a:t>chuvadukale</a:t>
            </a:r>
            <a:endParaRPr lang="en-AE" sz="4400" b="1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D8EC205-99B5-69C8-6C1B-E40B485A3632}"/>
              </a:ext>
            </a:extLst>
          </p:cNvPr>
          <p:cNvSpPr txBox="1">
            <a:spLocks/>
          </p:cNvSpPr>
          <p:nvPr/>
        </p:nvSpPr>
        <p:spPr>
          <a:xfrm>
            <a:off x="216023" y="0"/>
            <a:ext cx="1173036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i="1" dirty="0" err="1">
                <a:latin typeface="ML-TTAmbili" panose="04000000000000000000" pitchFamily="82" charset="0"/>
              </a:rPr>
              <a:t>ssZh-Ir</a:t>
            </a:r>
            <a:r>
              <a:rPr lang="en-US" sz="5400" b="1" i="1" dirty="0">
                <a:latin typeface="ML-TTAmbili" panose="04000000000000000000" pitchFamily="82" charset="0"/>
              </a:rPr>
              <a:t>-]-</a:t>
            </a:r>
            <a:r>
              <a:rPr lang="en-US" sz="5400" b="1" i="1" dirty="0" err="1">
                <a:latin typeface="ML-TTAmbili" panose="04000000000000000000" pitchFamily="82" charset="0"/>
              </a:rPr>
              <a:t>bnÂ</a:t>
            </a:r>
            <a:r>
              <a:rPr lang="en-US" sz="5400" b="1" i="1" dirty="0">
                <a:latin typeface="ML-TTAmbili" panose="04000000000000000000" pitchFamily="82" charset="0"/>
              </a:rPr>
              <a:t> Rm\m-{</a:t>
            </a:r>
            <a:r>
              <a:rPr lang="en-US" sz="5400" b="1" i="1" dirty="0" err="1">
                <a:latin typeface="ML-TTAmbili" panose="04000000000000000000" pitchFamily="82" charset="0"/>
              </a:rPr>
              <a:t>i-bn¨v</a:t>
            </a:r>
            <a:r>
              <a:rPr lang="en-US" sz="5400" b="1" i="1" dirty="0">
                <a:latin typeface="ML-TTAmbili" panose="04000000000000000000" pitchFamily="82" charset="0"/>
              </a:rPr>
              <a:t> </a:t>
            </a:r>
          </a:p>
          <a:p>
            <a:r>
              <a:rPr lang="en-US" sz="5400" b="1" i="1" dirty="0">
                <a:latin typeface="ML-TTAmbili" panose="04000000000000000000" pitchFamily="82" charset="0"/>
              </a:rPr>
              <a:t>Ah³ </a:t>
            </a:r>
            <a:r>
              <a:rPr lang="en-US" sz="5400" b="1" i="1" dirty="0" err="1">
                <a:latin typeface="ML-TTAmbili" panose="04000000000000000000" pitchFamily="82" charset="0"/>
              </a:rPr>
              <a:t>hgn-Isf</a:t>
            </a:r>
            <a:r>
              <a:rPr lang="en-US" sz="5400" b="1" i="1" dirty="0">
                <a:latin typeface="ML-TTAmbili" panose="04000000000000000000" pitchFamily="82" charset="0"/>
              </a:rPr>
              <a:t> Rm\-</a:t>
            </a:r>
            <a:r>
              <a:rPr lang="en-US" sz="5400" b="1" i="1" dirty="0" err="1">
                <a:latin typeface="ML-TTAmbili" panose="04000000000000000000" pitchFamily="82" charset="0"/>
              </a:rPr>
              <a:t>dnªv</a:t>
            </a:r>
            <a:endParaRPr lang="en-US" sz="5400" b="1" i="1" dirty="0">
              <a:latin typeface="ML-TTAmbili" panose="04000000000000000000" pitchFamily="82" charset="0"/>
            </a:endParaRPr>
          </a:p>
          <a:p>
            <a:r>
              <a:rPr lang="en-US" sz="5400" b="1" i="1" dirty="0">
                <a:latin typeface="ML-TTAmbili" panose="04000000000000000000" pitchFamily="82" charset="0"/>
              </a:rPr>
              <a:t>A\p-K-an-¨</a:t>
            </a:r>
            <a:r>
              <a:rPr lang="en-US" sz="5400" b="1" i="1" dirty="0" err="1">
                <a:latin typeface="ML-TTAmbili" panose="04000000000000000000" pitchFamily="82" charset="0"/>
              </a:rPr>
              <a:t>nSpw</a:t>
            </a:r>
            <a:r>
              <a:rPr lang="en-US" sz="5400" b="1" i="1" dirty="0">
                <a:latin typeface="ML-TTAmbili" panose="04000000000000000000" pitchFamily="82" charset="0"/>
              </a:rPr>
              <a:t> Ah-\</a:t>
            </a:r>
            <a:r>
              <a:rPr lang="en-US" sz="5400" b="1" i="1" dirty="0" err="1">
                <a:latin typeface="ML-TTAmbili" panose="04000000000000000000" pitchFamily="82" charset="0"/>
              </a:rPr>
              <a:t>psS</a:t>
            </a:r>
            <a:r>
              <a:rPr lang="en-US" sz="5400" b="1" i="1" dirty="0">
                <a:latin typeface="ML-TTAmbili" panose="04000000000000000000" pitchFamily="82" charset="0"/>
              </a:rPr>
              <a:t> </a:t>
            </a:r>
            <a:r>
              <a:rPr lang="en-US" sz="5400" b="1" i="1" dirty="0" err="1">
                <a:latin typeface="ML-TTAmbili" panose="04000000000000000000" pitchFamily="82" charset="0"/>
              </a:rPr>
              <a:t>Nph-Sp-Isf</a:t>
            </a:r>
            <a:endParaRPr lang="en-AE" sz="5400" b="1" i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15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5CD75-0EA5-6B06-20E9-79DC86874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615" y="3288323"/>
            <a:ext cx="11730362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 dirty="0" err="1"/>
              <a:t>Ethra</a:t>
            </a:r>
            <a:r>
              <a:rPr lang="en-US" sz="4400" b="1" dirty="0"/>
              <a:t> </a:t>
            </a:r>
            <a:r>
              <a:rPr lang="en-US" sz="4400" b="1" dirty="0" err="1"/>
              <a:t>nallavan</a:t>
            </a:r>
            <a:r>
              <a:rPr lang="en-US" sz="4400" b="1" dirty="0"/>
              <a:t> </a:t>
            </a:r>
            <a:r>
              <a:rPr lang="en-US" sz="4400" b="1" dirty="0" err="1"/>
              <a:t>mathiyaayavan</a:t>
            </a:r>
            <a:r>
              <a:rPr lang="en-US" sz="4400" b="1" dirty="0"/>
              <a:t> </a:t>
            </a:r>
            <a:br>
              <a:rPr lang="en-US" sz="4400" b="1" dirty="0"/>
            </a:br>
            <a:r>
              <a:rPr lang="en-US" sz="4400" b="1" dirty="0" err="1"/>
              <a:t>Enne</a:t>
            </a:r>
            <a:r>
              <a:rPr lang="en-US" sz="4400" b="1" dirty="0"/>
              <a:t> </a:t>
            </a:r>
            <a:r>
              <a:rPr lang="en-US" sz="4400" b="1" dirty="0" err="1"/>
              <a:t>karuthunna</a:t>
            </a:r>
            <a:r>
              <a:rPr lang="en-US" sz="4400" b="1" dirty="0"/>
              <a:t> </a:t>
            </a:r>
            <a:r>
              <a:rPr lang="en-US" sz="4400" b="1" dirty="0" err="1"/>
              <a:t>karthanavan</a:t>
            </a:r>
            <a:br>
              <a:rPr lang="en-US" sz="4400" b="1" dirty="0"/>
            </a:br>
            <a:r>
              <a:rPr lang="en-US" sz="4400" b="1" dirty="0" err="1"/>
              <a:t>Ente</a:t>
            </a:r>
            <a:r>
              <a:rPr lang="en-US" sz="4400" b="1" dirty="0"/>
              <a:t> </a:t>
            </a:r>
            <a:r>
              <a:rPr lang="en-US" sz="4400" b="1" dirty="0" err="1"/>
              <a:t>aavashyangal</a:t>
            </a:r>
            <a:r>
              <a:rPr lang="en-US" sz="4400" b="1" dirty="0"/>
              <a:t> </a:t>
            </a:r>
            <a:r>
              <a:rPr lang="en-US" sz="4400" b="1" dirty="0" err="1"/>
              <a:t>ellaam</a:t>
            </a:r>
            <a:r>
              <a:rPr lang="en-US" sz="4400" b="1" dirty="0"/>
              <a:t> </a:t>
            </a:r>
            <a:r>
              <a:rPr lang="en-US" sz="4400" b="1" dirty="0" err="1"/>
              <a:t>arinjidunna</a:t>
            </a:r>
            <a:br>
              <a:rPr lang="en-US" sz="4400" b="1" dirty="0"/>
            </a:br>
            <a:r>
              <a:rPr lang="en-US" sz="4400" b="1" dirty="0" err="1"/>
              <a:t>Ettamadutha</a:t>
            </a:r>
            <a:r>
              <a:rPr lang="en-US" sz="4400" b="1" dirty="0"/>
              <a:t> </a:t>
            </a:r>
            <a:r>
              <a:rPr lang="en-US" sz="4400" b="1" dirty="0" err="1"/>
              <a:t>sahaayakan</a:t>
            </a:r>
            <a:r>
              <a:rPr lang="en-US" sz="4400" b="1" dirty="0"/>
              <a:t> </a:t>
            </a:r>
            <a:r>
              <a:rPr lang="en-US" sz="4400" b="1" dirty="0" err="1"/>
              <a:t>thaan</a:t>
            </a:r>
            <a:r>
              <a:rPr lang="en-US" sz="4400" b="1" dirty="0"/>
              <a:t>-</a:t>
            </a:r>
            <a:endParaRPr lang="en-AE" sz="4400" b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D8EC205-99B5-69C8-6C1B-E40B485A3632}"/>
              </a:ext>
            </a:extLst>
          </p:cNvPr>
          <p:cNvSpPr txBox="1">
            <a:spLocks/>
          </p:cNvSpPr>
          <p:nvPr/>
        </p:nvSpPr>
        <p:spPr>
          <a:xfrm>
            <a:off x="216023" y="0"/>
            <a:ext cx="1173036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>
                <a:latin typeface="ML-TTAmbili" panose="04000000000000000000" pitchFamily="82" charset="0"/>
              </a:rPr>
              <a:t>F{X \Ãh³ aXn-bm-b-h³ </a:t>
            </a:r>
          </a:p>
          <a:p>
            <a:pPr algn="l"/>
            <a:r>
              <a:rPr lang="en-US" b="1" dirty="0">
                <a:latin typeface="ML-TTAmbili" panose="04000000000000000000" pitchFamily="82" charset="0"/>
              </a:rPr>
              <a:t>Fs¶ </a:t>
            </a:r>
            <a:r>
              <a:rPr lang="en-US" b="1" dirty="0" err="1">
                <a:latin typeface="ML-TTAmbili" panose="04000000000000000000" pitchFamily="82" charset="0"/>
              </a:rPr>
              <a:t>Icp-Xp</a:t>
            </a:r>
            <a:r>
              <a:rPr lang="en-US" b="1" dirty="0">
                <a:latin typeface="ML-TTAmbili" panose="04000000000000000000" pitchFamily="82" charset="0"/>
              </a:rPr>
              <a:t>¶ IÀ¯-\-h³</a:t>
            </a:r>
          </a:p>
          <a:p>
            <a:pPr algn="l"/>
            <a:r>
              <a:rPr lang="en-US" b="1" dirty="0" err="1">
                <a:latin typeface="ML-TTAmbili" panose="04000000000000000000" pitchFamily="82" charset="0"/>
              </a:rPr>
              <a:t>Fsâ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Bh</a:t>
            </a:r>
            <a:r>
              <a:rPr lang="en-US" b="1" dirty="0">
                <a:latin typeface="ML-TTAmbili" panose="04000000000000000000" pitchFamily="82" charset="0"/>
              </a:rPr>
              <a:t>-</a:t>
            </a:r>
            <a:r>
              <a:rPr lang="en-US" b="1" dirty="0" err="1">
                <a:latin typeface="ML-TTAmbili" panose="04000000000000000000" pitchFamily="82" charset="0"/>
              </a:rPr>
              <a:t>iy</a:t>
            </a:r>
            <a:r>
              <a:rPr lang="en-US" b="1" dirty="0">
                <a:latin typeface="ML-TTAmbili" panose="04000000000000000000" pitchFamily="82" charset="0"/>
              </a:rPr>
              <a:t>-§-</a:t>
            </a:r>
            <a:r>
              <a:rPr lang="en-US" b="1" dirty="0" err="1">
                <a:latin typeface="ML-TTAmbili" panose="04000000000000000000" pitchFamily="82" charset="0"/>
              </a:rPr>
              <a:t>sfÃmw</a:t>
            </a:r>
            <a:r>
              <a:rPr lang="en-US" b="1" dirty="0">
                <a:latin typeface="ML-TTAmbili" panose="04000000000000000000" pitchFamily="82" charset="0"/>
              </a:rPr>
              <a:t> Adn-ªn-</a:t>
            </a:r>
            <a:r>
              <a:rPr lang="en-US" b="1" dirty="0" err="1">
                <a:latin typeface="ML-TTAmbili" panose="04000000000000000000" pitchFamily="82" charset="0"/>
              </a:rPr>
              <a:t>Sp</a:t>
            </a:r>
            <a:r>
              <a:rPr lang="en-US" b="1" dirty="0">
                <a:latin typeface="ML-TTAmbili" panose="04000000000000000000" pitchFamily="82" charset="0"/>
              </a:rPr>
              <a:t>¶ </a:t>
            </a:r>
          </a:p>
          <a:p>
            <a:pPr algn="l"/>
            <a:r>
              <a:rPr lang="en-US" b="1" dirty="0" err="1">
                <a:latin typeface="ML-TTAmbili" panose="04000000000000000000" pitchFamily="82" charset="0"/>
              </a:rPr>
              <a:t>Gä</a:t>
            </a:r>
            <a:r>
              <a:rPr lang="en-US" b="1" dirty="0">
                <a:latin typeface="ML-TTAmbili" panose="04000000000000000000" pitchFamily="82" charset="0"/>
              </a:rPr>
              <a:t>-a-</a:t>
            </a:r>
            <a:r>
              <a:rPr lang="en-US" b="1" dirty="0" err="1">
                <a:latin typeface="ML-TTAmbili" panose="04000000000000000000" pitchFamily="82" charset="0"/>
              </a:rPr>
              <a:t>Sp</a:t>
            </a:r>
            <a:r>
              <a:rPr lang="en-US" b="1" dirty="0">
                <a:latin typeface="ML-TTAmbili" panose="04000000000000000000" pitchFamily="82" charset="0"/>
              </a:rPr>
              <a:t>¯ klm-b-I³ Xm³</a:t>
            </a:r>
            <a:endParaRPr lang="en-AE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005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5CD75-0EA5-6B06-20E9-79DC86874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615" y="2916534"/>
            <a:ext cx="11730362" cy="3429000"/>
          </a:xfrm>
        </p:spPr>
        <p:txBody>
          <a:bodyPr anchor="ctr">
            <a:normAutofit/>
          </a:bodyPr>
          <a:lstStyle/>
          <a:p>
            <a:r>
              <a:rPr lang="en-US" sz="4400" b="1" i="1" dirty="0" err="1"/>
              <a:t>Daivakrupayil</a:t>
            </a:r>
            <a:r>
              <a:rPr lang="en-US" sz="4400" b="1" i="1" dirty="0"/>
              <a:t> </a:t>
            </a:r>
            <a:r>
              <a:rPr lang="en-US" sz="4400" b="1" i="1" dirty="0" err="1"/>
              <a:t>njanaashrayiche</a:t>
            </a:r>
            <a:r>
              <a:rPr lang="en-US" sz="4400" b="1" i="1" dirty="0"/>
              <a:t> </a:t>
            </a:r>
            <a:br>
              <a:rPr lang="en-US" sz="4400" b="1" i="1" dirty="0"/>
            </a:br>
            <a:r>
              <a:rPr lang="en-US" sz="4400" b="1" i="1" dirty="0"/>
              <a:t>Avan </a:t>
            </a:r>
            <a:r>
              <a:rPr lang="en-US" sz="4400" b="1" i="1" dirty="0" err="1"/>
              <a:t>vazhikale</a:t>
            </a:r>
            <a:r>
              <a:rPr lang="en-US" sz="4400" b="1" i="1" dirty="0"/>
              <a:t> </a:t>
            </a:r>
            <a:r>
              <a:rPr lang="en-US" sz="4400" b="1" i="1" dirty="0" err="1"/>
              <a:t>njaanarinje</a:t>
            </a:r>
            <a:br>
              <a:rPr lang="en-US" sz="4400" b="1" i="1" dirty="0"/>
            </a:br>
            <a:r>
              <a:rPr lang="en-US" sz="4400" b="1" i="1" dirty="0" err="1"/>
              <a:t>Anugamichidum</a:t>
            </a:r>
            <a:r>
              <a:rPr lang="en-US" sz="4400" b="1" i="1" dirty="0"/>
              <a:t> </a:t>
            </a:r>
            <a:r>
              <a:rPr lang="en-US" sz="4400" b="1" i="1" dirty="0" err="1"/>
              <a:t>avanude</a:t>
            </a:r>
            <a:r>
              <a:rPr lang="en-US" sz="4400" b="1" i="1" dirty="0"/>
              <a:t> </a:t>
            </a:r>
            <a:r>
              <a:rPr lang="en-US" sz="4400" b="1" i="1" dirty="0" err="1"/>
              <a:t>chuvadukale</a:t>
            </a:r>
            <a:endParaRPr lang="en-AE" sz="4400" b="1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D8EC205-99B5-69C8-6C1B-E40B485A3632}"/>
              </a:ext>
            </a:extLst>
          </p:cNvPr>
          <p:cNvSpPr txBox="1">
            <a:spLocks/>
          </p:cNvSpPr>
          <p:nvPr/>
        </p:nvSpPr>
        <p:spPr>
          <a:xfrm>
            <a:off x="216023" y="0"/>
            <a:ext cx="1173036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i="1" dirty="0" err="1">
                <a:latin typeface="ML-TTAmbili" panose="04000000000000000000" pitchFamily="82" charset="0"/>
              </a:rPr>
              <a:t>ssZh-Ir</a:t>
            </a:r>
            <a:r>
              <a:rPr lang="en-US" sz="5400" b="1" i="1" dirty="0">
                <a:latin typeface="ML-TTAmbili" panose="04000000000000000000" pitchFamily="82" charset="0"/>
              </a:rPr>
              <a:t>-]-</a:t>
            </a:r>
            <a:r>
              <a:rPr lang="en-US" sz="5400" b="1" i="1" dirty="0" err="1">
                <a:latin typeface="ML-TTAmbili" panose="04000000000000000000" pitchFamily="82" charset="0"/>
              </a:rPr>
              <a:t>bnÂ</a:t>
            </a:r>
            <a:r>
              <a:rPr lang="en-US" sz="5400" b="1" i="1" dirty="0">
                <a:latin typeface="ML-TTAmbili" panose="04000000000000000000" pitchFamily="82" charset="0"/>
              </a:rPr>
              <a:t> Rm\m-{</a:t>
            </a:r>
            <a:r>
              <a:rPr lang="en-US" sz="5400" b="1" i="1" dirty="0" err="1">
                <a:latin typeface="ML-TTAmbili" panose="04000000000000000000" pitchFamily="82" charset="0"/>
              </a:rPr>
              <a:t>i-bn¨v</a:t>
            </a:r>
            <a:r>
              <a:rPr lang="en-US" sz="5400" b="1" i="1" dirty="0">
                <a:latin typeface="ML-TTAmbili" panose="04000000000000000000" pitchFamily="82" charset="0"/>
              </a:rPr>
              <a:t> </a:t>
            </a:r>
          </a:p>
          <a:p>
            <a:r>
              <a:rPr lang="en-US" sz="5400" b="1" i="1" dirty="0">
                <a:latin typeface="ML-TTAmbili" panose="04000000000000000000" pitchFamily="82" charset="0"/>
              </a:rPr>
              <a:t>Ah³ </a:t>
            </a:r>
            <a:r>
              <a:rPr lang="en-US" sz="5400" b="1" i="1" dirty="0" err="1">
                <a:latin typeface="ML-TTAmbili" panose="04000000000000000000" pitchFamily="82" charset="0"/>
              </a:rPr>
              <a:t>hgn-Isf</a:t>
            </a:r>
            <a:r>
              <a:rPr lang="en-US" sz="5400" b="1" i="1" dirty="0">
                <a:latin typeface="ML-TTAmbili" panose="04000000000000000000" pitchFamily="82" charset="0"/>
              </a:rPr>
              <a:t> Rm\-</a:t>
            </a:r>
            <a:r>
              <a:rPr lang="en-US" sz="5400" b="1" i="1" dirty="0" err="1">
                <a:latin typeface="ML-TTAmbili" panose="04000000000000000000" pitchFamily="82" charset="0"/>
              </a:rPr>
              <a:t>dnªv</a:t>
            </a:r>
            <a:endParaRPr lang="en-US" sz="5400" b="1" i="1" dirty="0">
              <a:latin typeface="ML-TTAmbili" panose="04000000000000000000" pitchFamily="82" charset="0"/>
            </a:endParaRPr>
          </a:p>
          <a:p>
            <a:r>
              <a:rPr lang="en-US" sz="5400" b="1" i="1" dirty="0">
                <a:latin typeface="ML-TTAmbili" panose="04000000000000000000" pitchFamily="82" charset="0"/>
              </a:rPr>
              <a:t>A\p-K-an-¨</a:t>
            </a:r>
            <a:r>
              <a:rPr lang="en-US" sz="5400" b="1" i="1" dirty="0" err="1">
                <a:latin typeface="ML-TTAmbili" panose="04000000000000000000" pitchFamily="82" charset="0"/>
              </a:rPr>
              <a:t>nSpw</a:t>
            </a:r>
            <a:r>
              <a:rPr lang="en-US" sz="5400" b="1" i="1" dirty="0">
                <a:latin typeface="ML-TTAmbili" panose="04000000000000000000" pitchFamily="82" charset="0"/>
              </a:rPr>
              <a:t> Ah-\</a:t>
            </a:r>
            <a:r>
              <a:rPr lang="en-US" sz="5400" b="1" i="1" dirty="0" err="1">
                <a:latin typeface="ML-TTAmbili" panose="04000000000000000000" pitchFamily="82" charset="0"/>
              </a:rPr>
              <a:t>psS</a:t>
            </a:r>
            <a:r>
              <a:rPr lang="en-US" sz="5400" b="1" i="1" dirty="0">
                <a:latin typeface="ML-TTAmbili" panose="04000000000000000000" pitchFamily="82" charset="0"/>
              </a:rPr>
              <a:t> </a:t>
            </a:r>
            <a:r>
              <a:rPr lang="en-US" sz="5400" b="1" i="1" dirty="0" err="1">
                <a:latin typeface="ML-TTAmbili" panose="04000000000000000000" pitchFamily="82" charset="0"/>
              </a:rPr>
              <a:t>Nph-Sp-Isf</a:t>
            </a:r>
            <a:endParaRPr lang="en-AE" sz="5400" b="1" i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096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5CD75-0EA5-6B06-20E9-79DC86874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155" y="3529672"/>
            <a:ext cx="11730362" cy="2866103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 dirty="0" err="1"/>
              <a:t>Ente</a:t>
            </a:r>
            <a:r>
              <a:rPr lang="en-US" sz="4400" b="1" dirty="0"/>
              <a:t> </a:t>
            </a:r>
            <a:r>
              <a:rPr lang="en-US" sz="4400" b="1" dirty="0" err="1"/>
              <a:t>aayussil</a:t>
            </a:r>
            <a:r>
              <a:rPr lang="en-US" sz="4400" b="1" dirty="0"/>
              <a:t> </a:t>
            </a:r>
            <a:r>
              <a:rPr lang="en-US" sz="4400" b="1" dirty="0" err="1"/>
              <a:t>dinamaakeyum</a:t>
            </a:r>
            <a:r>
              <a:rPr lang="en-US" sz="4400" b="1" dirty="0"/>
              <a:t> </a:t>
            </a:r>
            <a:br>
              <a:rPr lang="en-US" sz="4400" b="1" dirty="0"/>
            </a:br>
            <a:r>
              <a:rPr lang="en-US" sz="4400" b="1" dirty="0" err="1"/>
              <a:t>Thante</a:t>
            </a:r>
            <a:r>
              <a:rPr lang="en-US" sz="4400" b="1" dirty="0"/>
              <a:t> </a:t>
            </a:r>
            <a:r>
              <a:rPr lang="en-US" sz="4400" b="1" dirty="0" err="1"/>
              <a:t>naamamahathwathinnaay</a:t>
            </a:r>
            <a:br>
              <a:rPr lang="en-US" sz="4400" b="1" dirty="0"/>
            </a:br>
            <a:r>
              <a:rPr lang="en-US" sz="4400" b="1" dirty="0" err="1"/>
              <a:t>Oru</a:t>
            </a:r>
            <a:r>
              <a:rPr lang="en-US" sz="4400" b="1" dirty="0"/>
              <a:t> </a:t>
            </a:r>
            <a:r>
              <a:rPr lang="en-US" sz="4400" b="1" dirty="0" err="1"/>
              <a:t>kaithiripol</a:t>
            </a:r>
            <a:r>
              <a:rPr lang="en-US" sz="4400" b="1" dirty="0"/>
              <a:t> </a:t>
            </a:r>
            <a:r>
              <a:rPr lang="en-US" sz="4400" b="1" dirty="0" err="1"/>
              <a:t>kathiyerinjorikkal</a:t>
            </a:r>
            <a:r>
              <a:rPr lang="en-US" sz="4400" b="1" dirty="0"/>
              <a:t> </a:t>
            </a:r>
            <a:br>
              <a:rPr lang="en-US" sz="4400" b="1" dirty="0"/>
            </a:br>
            <a:r>
              <a:rPr lang="en-US" sz="4400" b="1" dirty="0" err="1"/>
              <a:t>Thirumaaril</a:t>
            </a:r>
            <a:r>
              <a:rPr lang="en-US" sz="4400" b="1" dirty="0"/>
              <a:t> </a:t>
            </a:r>
            <a:r>
              <a:rPr lang="en-US" sz="4400" b="1" dirty="0" err="1"/>
              <a:t>maranjidum</a:t>
            </a:r>
            <a:r>
              <a:rPr lang="en-US" sz="4400" b="1" dirty="0"/>
              <a:t> </a:t>
            </a:r>
            <a:r>
              <a:rPr lang="en-US" sz="4400" b="1" dirty="0" err="1"/>
              <a:t>njaan</a:t>
            </a:r>
            <a:endParaRPr lang="en-AE" sz="4400" b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D8EC205-99B5-69C8-6C1B-E40B485A3632}"/>
              </a:ext>
            </a:extLst>
          </p:cNvPr>
          <p:cNvSpPr txBox="1">
            <a:spLocks/>
          </p:cNvSpPr>
          <p:nvPr/>
        </p:nvSpPr>
        <p:spPr>
          <a:xfrm>
            <a:off x="108155" y="0"/>
            <a:ext cx="1335220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Fsâ</a:t>
            </a:r>
            <a:r>
              <a:rPr lang="en-US" sz="5400" b="1" dirty="0">
                <a:latin typeface="ML-TTAmbili" panose="04000000000000000000" pitchFamily="82" charset="0"/>
              </a:rPr>
              <a:t> Bbp-Ên³ Zn\-am-</a:t>
            </a:r>
            <a:r>
              <a:rPr lang="en-US" sz="5400" b="1" dirty="0" err="1">
                <a:latin typeface="ML-TTAmbili" panose="04000000000000000000" pitchFamily="82" charset="0"/>
              </a:rPr>
              <a:t>sIbpw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Xsâ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\ma-a-l-</a:t>
            </a:r>
            <a:r>
              <a:rPr lang="en-US" sz="5400" b="1" dirty="0" err="1">
                <a:latin typeface="ML-TTAmbili" panose="04000000000000000000" pitchFamily="82" charset="0"/>
              </a:rPr>
              <a:t>Xz</a:t>
            </a:r>
            <a:r>
              <a:rPr lang="en-US" sz="5400" b="1" dirty="0">
                <a:latin typeface="ML-TTAmbili" panose="04000000000000000000" pitchFamily="82" charset="0"/>
              </a:rPr>
              <a:t>-¯n-\</a:t>
            </a:r>
            <a:r>
              <a:rPr lang="en-US" sz="5400" b="1" dirty="0" err="1">
                <a:latin typeface="ML-TTAmbili" panose="04000000000000000000" pitchFamily="82" charset="0"/>
              </a:rPr>
              <a:t>mbv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Hcp </a:t>
            </a:r>
            <a:r>
              <a:rPr lang="en-US" sz="5400" b="1" dirty="0" err="1">
                <a:latin typeface="ML-TTAmbili" panose="04000000000000000000" pitchFamily="82" charset="0"/>
              </a:rPr>
              <a:t>ssI¯n-cn-t</a:t>
            </a:r>
            <a:r>
              <a:rPr lang="en-US" sz="5400" b="1" dirty="0">
                <a:latin typeface="ML-TTAmbili" panose="04000000000000000000" pitchFamily="82" charset="0"/>
              </a:rPr>
              <a:t>]</a:t>
            </a:r>
            <a:r>
              <a:rPr lang="en-US" sz="5400" b="1" dirty="0" err="1">
                <a:latin typeface="ML-TTAmbili" panose="04000000000000000000" pitchFamily="82" charset="0"/>
              </a:rPr>
              <a:t>mÂ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I¯n-sb-cn-sªm-cn</a:t>
            </a:r>
            <a:r>
              <a:rPr lang="en-US" sz="5400" b="1" dirty="0">
                <a:latin typeface="ML-TTAmbili" panose="04000000000000000000" pitchFamily="82" charset="0"/>
              </a:rPr>
              <a:t>-¡Â</a:t>
            </a: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Xncp</a:t>
            </a:r>
            <a:r>
              <a:rPr lang="en-US" sz="5400" b="1" dirty="0">
                <a:latin typeface="ML-TTAmbili" panose="04000000000000000000" pitchFamily="82" charset="0"/>
              </a:rPr>
              <a:t>-am-</a:t>
            </a:r>
            <a:r>
              <a:rPr lang="en-US" sz="5400" b="1" dirty="0" err="1">
                <a:latin typeface="ML-TTAmbili" panose="04000000000000000000" pitchFamily="82" charset="0"/>
              </a:rPr>
              <a:t>dnÂ</a:t>
            </a:r>
            <a:r>
              <a:rPr lang="en-US" sz="5400" b="1" dirty="0">
                <a:latin typeface="ML-TTAmbili" panose="04000000000000000000" pitchFamily="82" charset="0"/>
              </a:rPr>
              <a:t> ad-ª</a:t>
            </a:r>
            <a:r>
              <a:rPr lang="en-US" sz="5400" b="1" dirty="0" err="1">
                <a:latin typeface="ML-TTAmbili" panose="04000000000000000000" pitchFamily="82" charset="0"/>
              </a:rPr>
              <a:t>nSpw</a:t>
            </a:r>
            <a:r>
              <a:rPr lang="en-US" sz="5400" b="1" dirty="0">
                <a:latin typeface="ML-TTAmbili" panose="04000000000000000000" pitchFamily="82" charset="0"/>
              </a:rPr>
              <a:t> Rm³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940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5CD75-0EA5-6B06-20E9-79DC86874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615" y="2946679"/>
            <a:ext cx="11730362" cy="3429000"/>
          </a:xfrm>
        </p:spPr>
        <p:txBody>
          <a:bodyPr anchor="ctr">
            <a:normAutofit/>
          </a:bodyPr>
          <a:lstStyle/>
          <a:p>
            <a:r>
              <a:rPr lang="en-US" sz="4400" b="1" i="1" dirty="0" err="1"/>
              <a:t>Daivakrupayil</a:t>
            </a:r>
            <a:r>
              <a:rPr lang="en-US" sz="4400" b="1" i="1" dirty="0"/>
              <a:t> </a:t>
            </a:r>
            <a:r>
              <a:rPr lang="en-US" sz="4400" b="1" i="1" dirty="0" err="1"/>
              <a:t>njan</a:t>
            </a:r>
            <a:r>
              <a:rPr lang="en-US" sz="4400" b="1" i="1" dirty="0"/>
              <a:t> </a:t>
            </a:r>
            <a:r>
              <a:rPr lang="en-US" sz="4400" b="1" i="1" dirty="0" err="1"/>
              <a:t>aashrayiche</a:t>
            </a:r>
            <a:r>
              <a:rPr lang="en-US" sz="4400" b="1" i="1" dirty="0"/>
              <a:t> </a:t>
            </a:r>
            <a:br>
              <a:rPr lang="en-US" sz="4400" b="1" i="1" dirty="0"/>
            </a:br>
            <a:r>
              <a:rPr lang="en-US" sz="4400" b="1" i="1" dirty="0"/>
              <a:t>Avan </a:t>
            </a:r>
            <a:r>
              <a:rPr lang="en-US" sz="4400" b="1" i="1" dirty="0" err="1"/>
              <a:t>vazhikale</a:t>
            </a:r>
            <a:r>
              <a:rPr lang="en-US" sz="4400" b="1" i="1" dirty="0"/>
              <a:t> </a:t>
            </a:r>
            <a:r>
              <a:rPr lang="en-US" sz="4400" b="1" i="1" dirty="0" err="1"/>
              <a:t>njaanarinje</a:t>
            </a:r>
            <a:br>
              <a:rPr lang="en-US" sz="4400" b="1" i="1" dirty="0"/>
            </a:br>
            <a:r>
              <a:rPr lang="en-US" sz="4400" b="1" i="1" dirty="0" err="1"/>
              <a:t>Anugamichidum</a:t>
            </a:r>
            <a:r>
              <a:rPr lang="en-US" sz="4400" b="1" i="1" dirty="0"/>
              <a:t> </a:t>
            </a:r>
            <a:r>
              <a:rPr lang="en-US" sz="4400" b="1" i="1" dirty="0" err="1"/>
              <a:t>avanude</a:t>
            </a:r>
            <a:r>
              <a:rPr lang="en-US" sz="4400" b="1" i="1" dirty="0"/>
              <a:t> </a:t>
            </a:r>
            <a:r>
              <a:rPr lang="en-US" sz="4400" b="1" i="1" dirty="0" err="1"/>
              <a:t>chuvadukale</a:t>
            </a:r>
            <a:endParaRPr lang="en-AE" sz="4400" b="1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D8EC205-99B5-69C8-6C1B-E40B485A3632}"/>
              </a:ext>
            </a:extLst>
          </p:cNvPr>
          <p:cNvSpPr txBox="1">
            <a:spLocks/>
          </p:cNvSpPr>
          <p:nvPr/>
        </p:nvSpPr>
        <p:spPr>
          <a:xfrm>
            <a:off x="216023" y="0"/>
            <a:ext cx="1173036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i="1" dirty="0" err="1">
                <a:latin typeface="ML-TTAmbili" panose="04000000000000000000" pitchFamily="82" charset="0"/>
              </a:rPr>
              <a:t>ssZh-Ir</a:t>
            </a:r>
            <a:r>
              <a:rPr lang="en-US" sz="5400" b="1" i="1" dirty="0">
                <a:latin typeface="ML-TTAmbili" panose="04000000000000000000" pitchFamily="82" charset="0"/>
              </a:rPr>
              <a:t>-]-</a:t>
            </a:r>
            <a:r>
              <a:rPr lang="en-US" sz="5400" b="1" i="1" dirty="0" err="1">
                <a:latin typeface="ML-TTAmbili" panose="04000000000000000000" pitchFamily="82" charset="0"/>
              </a:rPr>
              <a:t>bnÂ</a:t>
            </a:r>
            <a:r>
              <a:rPr lang="en-US" sz="5400" b="1" i="1" dirty="0">
                <a:latin typeface="ML-TTAmbili" panose="04000000000000000000" pitchFamily="82" charset="0"/>
              </a:rPr>
              <a:t> Rm\m-{</a:t>
            </a:r>
            <a:r>
              <a:rPr lang="en-US" sz="5400" b="1" i="1" dirty="0" err="1">
                <a:latin typeface="ML-TTAmbili" panose="04000000000000000000" pitchFamily="82" charset="0"/>
              </a:rPr>
              <a:t>i-bn¨v</a:t>
            </a:r>
            <a:r>
              <a:rPr lang="en-US" sz="5400" b="1" i="1" dirty="0">
                <a:latin typeface="ML-TTAmbili" panose="04000000000000000000" pitchFamily="82" charset="0"/>
              </a:rPr>
              <a:t> </a:t>
            </a:r>
          </a:p>
          <a:p>
            <a:r>
              <a:rPr lang="en-US" sz="5400" b="1" i="1" dirty="0">
                <a:latin typeface="ML-TTAmbili" panose="04000000000000000000" pitchFamily="82" charset="0"/>
              </a:rPr>
              <a:t>Ah³ </a:t>
            </a:r>
            <a:r>
              <a:rPr lang="en-US" sz="5400" b="1" i="1" dirty="0" err="1">
                <a:latin typeface="ML-TTAmbili" panose="04000000000000000000" pitchFamily="82" charset="0"/>
              </a:rPr>
              <a:t>hgn-Isf</a:t>
            </a:r>
            <a:r>
              <a:rPr lang="en-US" sz="5400" b="1" i="1" dirty="0">
                <a:latin typeface="ML-TTAmbili" panose="04000000000000000000" pitchFamily="82" charset="0"/>
              </a:rPr>
              <a:t> Rm\-</a:t>
            </a:r>
            <a:r>
              <a:rPr lang="en-US" sz="5400" b="1" i="1" dirty="0" err="1">
                <a:latin typeface="ML-TTAmbili" panose="04000000000000000000" pitchFamily="82" charset="0"/>
              </a:rPr>
              <a:t>dnªv</a:t>
            </a:r>
            <a:endParaRPr lang="en-US" sz="5400" b="1" i="1" dirty="0">
              <a:latin typeface="ML-TTAmbili" panose="04000000000000000000" pitchFamily="82" charset="0"/>
            </a:endParaRPr>
          </a:p>
          <a:p>
            <a:r>
              <a:rPr lang="en-US" sz="5400" b="1" i="1" dirty="0">
                <a:latin typeface="ML-TTAmbili" panose="04000000000000000000" pitchFamily="82" charset="0"/>
              </a:rPr>
              <a:t>A\p-K-an-¨</a:t>
            </a:r>
            <a:r>
              <a:rPr lang="en-US" sz="5400" b="1" i="1" dirty="0" err="1">
                <a:latin typeface="ML-TTAmbili" panose="04000000000000000000" pitchFamily="82" charset="0"/>
              </a:rPr>
              <a:t>nSpw</a:t>
            </a:r>
            <a:r>
              <a:rPr lang="en-US" sz="5400" b="1" i="1" dirty="0">
                <a:latin typeface="ML-TTAmbili" panose="04000000000000000000" pitchFamily="82" charset="0"/>
              </a:rPr>
              <a:t> Ah-\</a:t>
            </a:r>
            <a:r>
              <a:rPr lang="en-US" sz="5400" b="1" i="1" dirty="0" err="1">
                <a:latin typeface="ML-TTAmbili" panose="04000000000000000000" pitchFamily="82" charset="0"/>
              </a:rPr>
              <a:t>psS</a:t>
            </a:r>
            <a:r>
              <a:rPr lang="en-US" sz="5400" b="1" i="1" dirty="0">
                <a:latin typeface="ML-TTAmbili" panose="04000000000000000000" pitchFamily="82" charset="0"/>
              </a:rPr>
              <a:t> </a:t>
            </a:r>
            <a:r>
              <a:rPr lang="en-US" sz="5400" b="1" i="1" dirty="0" err="1">
                <a:latin typeface="ML-TTAmbili" panose="04000000000000000000" pitchFamily="82" charset="0"/>
              </a:rPr>
              <a:t>Nph-Sp-Isf</a:t>
            </a:r>
            <a:endParaRPr lang="en-AE" sz="5400" b="1" i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285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331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ML-TTAmbili</vt:lpstr>
      <vt:lpstr>Office Theme</vt:lpstr>
      <vt:lpstr>Daivakrupayil njanaashrayiche  Avan vazhikale njaanarinje Anugamichidum avanude chuvadukale</vt:lpstr>
      <vt:lpstr>Ihalokamo tharikilloru  Sukhavum mana shaanthiyathum Ente yeshuvinte thirusannidhiyil  Ennum aanandam undenikke</vt:lpstr>
      <vt:lpstr>Daivakrupayil njanaashrayiche  Avan vazhikale njaanarinje Anugamichidum avanude chuvadukale</vt:lpstr>
      <vt:lpstr>Manovedana pala shodhana  Mamajeevitha paathayithil Maaraatheridumbol aathma naadhanavan Maaril chaari njaan aashwasikkum-</vt:lpstr>
      <vt:lpstr>Daivakrupayil njanaashrayiche  Avan vazhikale njaanarinje Anugamichidum avanude chuvadukale</vt:lpstr>
      <vt:lpstr>Ethra nallavan mathiyaayavan  Enne karuthunna karthanavan Ente aavashyangal ellaam arinjidunna Ettamadutha sahaayakan thaan-</vt:lpstr>
      <vt:lpstr>Daivakrupayil njanaashrayiche  Avan vazhikale njaanarinje Anugamichidum avanude chuvadukale</vt:lpstr>
      <vt:lpstr>Ente aayussil dinamaakeyum  Thante naamamahathwathinnaay Oru kaithiripol kathiyerinjorikkal  Thirumaaril maranjidum njaan</vt:lpstr>
      <vt:lpstr>Daivakrupayil njan aashrayiche  Avan vazhikale njaanarinje Anugamichidum avanude chuvadukale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ദൈവകൃപയില്‍ ഞാനാശ്രയിച്ച് </dc:title>
  <dc:subject>506</dc:subject>
  <dc:creator>Christie Varghese</dc:creator>
  <cp:keywords>Formatting Pending</cp:keywords>
  <cp:lastModifiedBy>Shaji Varghese</cp:lastModifiedBy>
  <cp:revision>1</cp:revision>
  <dcterms:created xsi:type="dcterms:W3CDTF">2023-11-19T05:32:36Z</dcterms:created>
  <dcterms:modified xsi:type="dcterms:W3CDTF">2024-08-04T12:57:40Z</dcterms:modified>
  <cp:category>Christian Life</cp:category>
</cp:coreProperties>
</file>